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72" r:id="rId5"/>
    <p:sldId id="452" r:id="rId6"/>
    <p:sldId id="469" r:id="rId7"/>
    <p:sldId id="477" r:id="rId8"/>
    <p:sldId id="478" r:id="rId9"/>
    <p:sldId id="482" r:id="rId10"/>
    <p:sldId id="479" r:id="rId11"/>
    <p:sldId id="495" r:id="rId12"/>
    <p:sldId id="481" r:id="rId13"/>
    <p:sldId id="496" r:id="rId14"/>
    <p:sldId id="497" r:id="rId15"/>
    <p:sldId id="499" r:id="rId16"/>
    <p:sldId id="484" r:id="rId17"/>
    <p:sldId id="485" r:id="rId18"/>
    <p:sldId id="486" r:id="rId19"/>
    <p:sldId id="487" r:id="rId20"/>
    <p:sldId id="502" r:id="rId21"/>
    <p:sldId id="488" r:id="rId22"/>
    <p:sldId id="489" r:id="rId23"/>
    <p:sldId id="498" r:id="rId24"/>
    <p:sldId id="490" r:id="rId25"/>
    <p:sldId id="503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AEDCEF-62F2-1541-885C-C4095F446A98}">
          <p14:sldIdLst>
            <p14:sldId id="272"/>
            <p14:sldId id="452"/>
            <p14:sldId id="469"/>
            <p14:sldId id="477"/>
            <p14:sldId id="478"/>
            <p14:sldId id="482"/>
            <p14:sldId id="479"/>
            <p14:sldId id="495"/>
            <p14:sldId id="481"/>
            <p14:sldId id="496"/>
            <p14:sldId id="497"/>
            <p14:sldId id="499"/>
            <p14:sldId id="484"/>
            <p14:sldId id="485"/>
            <p14:sldId id="486"/>
            <p14:sldId id="487"/>
            <p14:sldId id="502"/>
            <p14:sldId id="488"/>
            <p14:sldId id="489"/>
            <p14:sldId id="498"/>
            <p14:sldId id="490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5D2"/>
    <a:srgbClr val="1276EE"/>
    <a:srgbClr val="2F3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 autoAdjust="0"/>
    <p:restoredTop sz="95652"/>
  </p:normalViewPr>
  <p:slideViewPr>
    <p:cSldViewPr snapToGrid="0" snapToObjects="1" showGuides="1">
      <p:cViewPr varScale="1">
        <p:scale>
          <a:sx n="106" d="100"/>
          <a:sy n="106" d="100"/>
        </p:scale>
        <p:origin x="93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noFill/>
        <a:ln>
          <a:solidFill>
            <a:srgbClr val="FFC000"/>
          </a:solidFill>
        </a:ln>
      </dgm:spPr>
      <dgm:t>
        <a:bodyPr tIns="0" bIns="0" anchor="ctr"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2 0 0 6</a:t>
          </a:r>
          <a:endParaRPr lang="en-US" sz="1400" b="0" i="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>
        <a:noFill/>
        <a:ln>
          <a:noFill/>
        </a:ln>
      </dgm:spPr>
      <dgm:t>
        <a:bodyPr anchor="t"/>
        <a:lstStyle/>
        <a:p>
          <a:r>
            <a:rPr lang="en-AU" sz="1200" dirty="0">
              <a:latin typeface="Kalinga" panose="020B0502040204020203" pitchFamily="34" charset="0"/>
              <a:cs typeface="Kalinga" panose="020B0502040204020203" pitchFamily="34" charset="0"/>
            </a:rPr>
            <a:t>Duration of subsidy goes from 2 to 5 years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8A93A940-284B-49B0-9D89-5FA2B3B3C7E5}">
      <dgm:prSet phldrT="[Text]" custT="1"/>
      <dgm:spPr>
        <a:noFill/>
        <a:ln>
          <a:solidFill>
            <a:srgbClr val="FFC000"/>
          </a:solidFill>
        </a:ln>
      </dgm:spPr>
      <dgm:t>
        <a:bodyPr tIns="0" bIns="0" anchor="ctr"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2 0 1 5</a:t>
          </a:r>
          <a:endParaRPr lang="en-US" sz="1400" b="0" i="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endParaRPr lang="en-US"/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endParaRPr lang="en-US"/>
        </a:p>
      </dgm:t>
    </dgm:pt>
    <dgm:pt modelId="{6BA5F3BE-D53A-42E0-A7FE-674B99BD07E6}">
      <dgm:prSet phldrT="[Text]" custT="1"/>
      <dgm:spPr>
        <a:noFill/>
        <a:ln>
          <a:noFill/>
        </a:ln>
      </dgm:spPr>
      <dgm:t>
        <a:bodyPr anchor="t"/>
        <a:lstStyle/>
        <a:p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Men's treatment included for subsidy + subsidy raised for the first time treatment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endParaRPr lang="en-US"/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>
        <a:noFill/>
        <a:ln>
          <a:solidFill>
            <a:srgbClr val="FFC000"/>
          </a:solidFill>
        </a:ln>
      </dgm:spPr>
      <dgm:t>
        <a:bodyPr tIns="0" bIns="0" anchor="ctr"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2 0 0 9</a:t>
          </a:r>
          <a:endParaRPr lang="en-US" sz="1400" b="0" i="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>
        <a:noFill/>
        <a:ln>
          <a:solidFill>
            <a:srgbClr val="FFC000"/>
          </a:solidFill>
        </a:ln>
      </dgm:spPr>
      <dgm:t>
        <a:bodyPr tIns="0" bIns="0" anchor="ctr"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2 0 1 1</a:t>
          </a:r>
          <a:endParaRPr lang="en-US" sz="1400" b="0" i="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>
        <a:noFill/>
        <a:ln>
          <a:solidFill>
            <a:srgbClr val="FFC000"/>
          </a:solidFill>
        </a:ln>
      </dgm:spPr>
      <dgm:t>
        <a:bodyPr tIns="0" bIns="0" anchor="ctr"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2 0 1 4</a:t>
          </a:r>
          <a:endParaRPr lang="en-US" sz="1400" b="0" i="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>
        <a:noFill/>
        <a:ln>
          <a:noFill/>
        </a:ln>
      </dgm:spPr>
      <dgm:t>
        <a:bodyPr anchor="t"/>
        <a:lstStyle/>
        <a:p>
          <a:r>
            <a:rPr lang="en-AU" sz="1200" dirty="0">
              <a:latin typeface="Kalinga" panose="020B0502040204020203" pitchFamily="34" charset="0"/>
              <a:cs typeface="Kalinga" panose="020B0502040204020203" pitchFamily="34" charset="0"/>
            </a:rPr>
            <a:t>The amount of subsidy increased from 0.1 to 0.15 million JPY per treatment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47BE8E0B-496B-44FC-825E-C2A10D821DC9}">
      <dgm:prSet custT="1"/>
      <dgm:spPr>
        <a:noFill/>
        <a:ln>
          <a:noFill/>
        </a:ln>
      </dgm:spPr>
      <dgm:t>
        <a:bodyPr anchor="t"/>
        <a:lstStyle/>
        <a:p>
          <a:r>
            <a:rPr lang="en-US" sz="1200" b="0" i="0" spc="0" baseline="0" dirty="0">
              <a:latin typeface="Kalinga" panose="020B0502040204020203" pitchFamily="34" charset="0"/>
              <a:cs typeface="Kalinga" panose="020B0502040204020203" pitchFamily="34" charset="0"/>
            </a:rPr>
            <a:t>From once to twice per FY + income threshold raised from 6.5 to 7.3 million</a:t>
          </a: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>
        <a:noFill/>
        <a:ln>
          <a:noFill/>
        </a:ln>
      </dgm:spPr>
      <dgm:t>
        <a:bodyPr anchor="t"/>
        <a:lstStyle/>
        <a:p>
          <a:r>
            <a:rPr lang="en-US" sz="1200" b="0" i="0" spc="0" baseline="0" dirty="0">
              <a:latin typeface="Kalinga" panose="020B0502040204020203" pitchFamily="34" charset="0"/>
              <a:cs typeface="Kalinga" panose="020B0502040204020203" pitchFamily="34" charset="0"/>
            </a:rPr>
            <a:t>From twice to 3 times in the first FY</a:t>
          </a: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>
        <a:noFill/>
        <a:ln>
          <a:noFill/>
        </a:ln>
      </dgm:spPr>
      <dgm:t>
        <a:bodyPr anchor="t"/>
        <a:lstStyle/>
        <a:p>
          <a:r>
            <a:rPr lang="en-US" sz="1200" b="0" i="0" dirty="0">
              <a:latin typeface="Kalinga" panose="020B0502040204020203" pitchFamily="34" charset="0"/>
              <a:cs typeface="Kalinga" panose="020B0502040204020203" pitchFamily="34" charset="0"/>
            </a:rPr>
            <a:t>Duration of subsidy goes from 5 years to unlimited and introduction of an age limit of 40 for women, 6 times</a:t>
          </a:r>
          <a:endParaRPr lang="en-US" sz="1200" b="0" i="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07D3E7D6-A9CC-6E4A-A780-5532B3987B37}">
      <dgm:prSet custT="1"/>
      <dgm:spPr>
        <a:noFill/>
        <a:ln>
          <a:solidFill>
            <a:srgbClr val="FFC000"/>
          </a:solidFill>
        </a:ln>
      </dgm:spPr>
      <dgm:t>
        <a:bodyPr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2 0 1 6</a:t>
          </a:r>
        </a:p>
      </dgm:t>
    </dgm:pt>
    <dgm:pt modelId="{1093CD31-5FB5-884F-8FF7-F9B6E81DAE77}" type="parTrans" cxnId="{1F96B24E-D903-2543-8E5D-5329FB2C8046}">
      <dgm:prSet/>
      <dgm:spPr/>
      <dgm:t>
        <a:bodyPr/>
        <a:lstStyle/>
        <a:p>
          <a:endParaRPr lang="en-GB"/>
        </a:p>
      </dgm:t>
    </dgm:pt>
    <dgm:pt modelId="{3BC10B3E-8FF3-CB44-A09D-4DA1B05C0F96}" type="sibTrans" cxnId="{1F96B24E-D903-2543-8E5D-5329FB2C8046}">
      <dgm:prSet/>
      <dgm:spPr/>
      <dgm:t>
        <a:bodyPr/>
        <a:lstStyle/>
        <a:p>
          <a:endParaRPr lang="en-GB"/>
        </a:p>
      </dgm:t>
    </dgm:pt>
    <dgm:pt modelId="{AAB98F42-A472-EA42-85FF-90FCDD279371}">
      <dgm:prSet custT="1"/>
      <dgm:spPr>
        <a:noFill/>
        <a:ln>
          <a:solidFill>
            <a:srgbClr val="FFC000"/>
          </a:solidFill>
        </a:ln>
      </dgm:spPr>
      <dgm:t>
        <a:bodyPr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2 0 2 0</a:t>
          </a:r>
          <a:endParaRPr lang="en-GB" sz="1400" b="0" dirty="0">
            <a:solidFill>
              <a:srgbClr val="FFC000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E3C4D38E-38ED-1844-B1B1-E82287870746}" type="parTrans" cxnId="{59C9F5E1-68C5-054E-B9DE-228B260BAF30}">
      <dgm:prSet/>
      <dgm:spPr/>
      <dgm:t>
        <a:bodyPr/>
        <a:lstStyle/>
        <a:p>
          <a:endParaRPr lang="en-GB"/>
        </a:p>
      </dgm:t>
    </dgm:pt>
    <dgm:pt modelId="{BDFC117A-7AA5-244F-8434-BD0E0A0DF6DA}" type="sibTrans" cxnId="{59C9F5E1-68C5-054E-B9DE-228B260BAF30}">
      <dgm:prSet/>
      <dgm:spPr/>
      <dgm:t>
        <a:bodyPr/>
        <a:lstStyle/>
        <a:p>
          <a:endParaRPr lang="en-GB"/>
        </a:p>
      </dgm:t>
    </dgm:pt>
    <dgm:pt modelId="{BA389D0C-C6CF-8C47-B0B8-6776B2702D87}">
      <dgm:prSet custT="1"/>
      <dgm:spPr>
        <a:noFill/>
        <a:ln>
          <a:solidFill>
            <a:srgbClr val="FFC000"/>
          </a:solidFill>
        </a:ln>
      </dgm:spPr>
      <dgm:t>
        <a:bodyPr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A p r </a:t>
          </a:r>
          <a:r>
            <a:rPr lang="en-GB" sz="1400" b="0" dirty="0" err="1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i</a:t>
          </a: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 l   2 0 2 2</a:t>
          </a:r>
          <a:endParaRPr lang="en-GB" sz="1400" b="0" dirty="0">
            <a:solidFill>
              <a:srgbClr val="FFC000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12963BA1-97AD-BE42-A979-BA33E5251F7D}" type="parTrans" cxnId="{1E019957-59D1-5D46-B1B1-C871065904B8}">
      <dgm:prSet/>
      <dgm:spPr/>
      <dgm:t>
        <a:bodyPr/>
        <a:lstStyle/>
        <a:p>
          <a:endParaRPr lang="en-GB"/>
        </a:p>
      </dgm:t>
    </dgm:pt>
    <dgm:pt modelId="{4A68CFE9-7ABE-8744-9890-1B0EC13B6AAC}" type="sibTrans" cxnId="{1E019957-59D1-5D46-B1B1-C871065904B8}">
      <dgm:prSet/>
      <dgm:spPr/>
      <dgm:t>
        <a:bodyPr/>
        <a:lstStyle/>
        <a:p>
          <a:endParaRPr lang="en-GB"/>
        </a:p>
      </dgm:t>
    </dgm:pt>
    <dgm:pt modelId="{F01D5F9E-ABC5-4560-ACB4-E6CFBC60BFF2}">
      <dgm:prSet custT="1"/>
      <dgm:spPr>
        <a:noFill/>
        <a:ln>
          <a:solidFill>
            <a:srgbClr val="FFC000"/>
          </a:solidFill>
        </a:ln>
      </dgm:spPr>
      <dgm:t>
        <a:bodyPr tIns="0" bIns="0" anchor="ctr"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2 0 0 7</a:t>
          </a:r>
          <a:endParaRPr lang="en-US" sz="1400" b="0" i="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/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/>
        </a:p>
      </dgm:t>
    </dgm:pt>
    <dgm:pt modelId="{27412457-298D-2948-921D-E8CED712C0D2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pPr>
            <a:defRPr b="1"/>
          </a:pPr>
          <a:r>
            <a:rPr lang="en-GB" sz="1400" b="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2 0 1 9</a:t>
          </a:r>
          <a:endParaRPr lang="en-US" sz="1400" b="0" i="0" dirty="0">
            <a:solidFill>
              <a:srgbClr val="FFC000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36968AA4-6BAF-2D46-AE2B-CDFAD5B3B177}" type="parTrans" cxnId="{F59A2D2B-2EF0-104C-BB34-2EE114A1C980}">
      <dgm:prSet/>
      <dgm:spPr/>
      <dgm:t>
        <a:bodyPr/>
        <a:lstStyle/>
        <a:p>
          <a:endParaRPr lang="en-GB"/>
        </a:p>
      </dgm:t>
    </dgm:pt>
    <dgm:pt modelId="{D2A8B187-FBA7-CC4D-AC1A-A08D569DB779}" type="sibTrans" cxnId="{F59A2D2B-2EF0-104C-BB34-2EE114A1C980}">
      <dgm:prSet/>
      <dgm:spPr/>
      <dgm:t>
        <a:bodyPr/>
        <a:lstStyle/>
        <a:p>
          <a:endParaRPr lang="en-GB"/>
        </a:p>
      </dgm:t>
    </dgm:pt>
    <dgm:pt modelId="{110840F0-06D5-BB47-B782-64EA3F354EC7}">
      <dgm:prSet custT="1"/>
      <dgm:spPr>
        <a:noFill/>
        <a:ln>
          <a:noFill/>
        </a:ln>
      </dgm:spPr>
      <dgm:t>
        <a:bodyPr/>
        <a:lstStyle/>
        <a:p>
          <a:r>
            <a:rPr lang="en-GB" sz="1200" dirty="0">
              <a:latin typeface="Kalinga" panose="020B0502040204020203" pitchFamily="34" charset="0"/>
              <a:cs typeface="Kalinga" panose="020B0502040204020203" pitchFamily="34" charset="0"/>
            </a:rPr>
            <a:t>Extension to women aged 40-42, 3 times</a:t>
          </a:r>
        </a:p>
      </dgm:t>
    </dgm:pt>
    <dgm:pt modelId="{FCE85639-3F3C-7A4A-9BA1-E6EE2D665B7B}" type="parTrans" cxnId="{54A383DB-4E00-9F4A-8480-BF32B1E4DBDC}">
      <dgm:prSet/>
      <dgm:spPr/>
      <dgm:t>
        <a:bodyPr/>
        <a:lstStyle/>
        <a:p>
          <a:endParaRPr lang="en-GB"/>
        </a:p>
      </dgm:t>
    </dgm:pt>
    <dgm:pt modelId="{D4C4B7AB-6D09-CA4C-86F3-FCD33135E4F4}" type="sibTrans" cxnId="{54A383DB-4E00-9F4A-8480-BF32B1E4DBDC}">
      <dgm:prSet/>
      <dgm:spPr/>
      <dgm:t>
        <a:bodyPr/>
        <a:lstStyle/>
        <a:p>
          <a:endParaRPr lang="en-GB"/>
        </a:p>
      </dgm:t>
    </dgm:pt>
    <dgm:pt modelId="{C64E1673-1A4C-854C-B66E-77CA85F25B4C}">
      <dgm:prSet phldrT="[Text]" custT="1"/>
      <dgm:spPr>
        <a:noFill/>
        <a:ln>
          <a:noFill/>
        </a:ln>
      </dgm:spPr>
      <dgm:t>
        <a:bodyPr anchor="t"/>
        <a:lstStyle/>
        <a:p>
          <a:r>
            <a:rPr lang="en-GB" sz="1200" dirty="0">
              <a:latin typeface="Kalinga" panose="020B0502040204020203" pitchFamily="34" charset="0"/>
              <a:cs typeface="Kalinga" panose="020B0502040204020203" pitchFamily="34" charset="0"/>
            </a:rPr>
            <a:t>Subsidy for men's treatment raised to 0.3 million JPY</a:t>
          </a:r>
        </a:p>
      </dgm:t>
    </dgm:pt>
    <dgm:pt modelId="{0338BC20-7A18-1340-8F06-1197E095E59E}" type="parTrans" cxnId="{0DE4D1A6-169C-034C-8CB9-1472442BAD62}">
      <dgm:prSet/>
      <dgm:spPr/>
      <dgm:t>
        <a:bodyPr/>
        <a:lstStyle/>
        <a:p>
          <a:endParaRPr lang="en-GB"/>
        </a:p>
      </dgm:t>
    </dgm:pt>
    <dgm:pt modelId="{89F7B4D0-4382-D042-974E-00A1C12A7F55}" type="sibTrans" cxnId="{0DE4D1A6-169C-034C-8CB9-1472442BAD62}">
      <dgm:prSet/>
      <dgm:spPr/>
      <dgm:t>
        <a:bodyPr/>
        <a:lstStyle/>
        <a:p>
          <a:endParaRPr lang="en-GB"/>
        </a:p>
      </dgm:t>
    </dgm:pt>
    <dgm:pt modelId="{6D40120F-1CA1-B544-BB53-3173CB83D6E8}">
      <dgm:prSet custT="1"/>
      <dgm:spPr>
        <a:noFill/>
        <a:ln>
          <a:noFill/>
        </a:ln>
      </dgm:spPr>
      <dgm:t>
        <a:bodyPr/>
        <a:lstStyle/>
        <a:p>
          <a:r>
            <a:rPr lang="en-GB" sz="1200" dirty="0">
              <a:latin typeface="Kalinga" panose="020B0502040204020203" pitchFamily="34" charset="0"/>
              <a:cs typeface="Kalinga" panose="020B0502040204020203" pitchFamily="34" charset="0"/>
            </a:rPr>
            <a:t>Subsidy for both men and women raised to 0.3 million JPY each time + No income cap</a:t>
          </a:r>
        </a:p>
      </dgm:t>
    </dgm:pt>
    <dgm:pt modelId="{EE3B4FC5-B018-DA41-9F1A-F550B54F19EE}" type="parTrans" cxnId="{E5BAF695-F399-0F48-BBD6-16B1B26D4710}">
      <dgm:prSet/>
      <dgm:spPr/>
      <dgm:t>
        <a:bodyPr/>
        <a:lstStyle/>
        <a:p>
          <a:endParaRPr lang="en-GB"/>
        </a:p>
      </dgm:t>
    </dgm:pt>
    <dgm:pt modelId="{E5D83CC4-E929-0148-BEA5-002718CF2590}" type="sibTrans" cxnId="{E5BAF695-F399-0F48-BBD6-16B1B26D4710}">
      <dgm:prSet/>
      <dgm:spPr/>
      <dgm:t>
        <a:bodyPr/>
        <a:lstStyle/>
        <a:p>
          <a:endParaRPr lang="en-GB"/>
        </a:p>
      </dgm:t>
    </dgm:pt>
    <dgm:pt modelId="{AEEFF3AA-3A2F-5840-9080-54EBEDECE4DC}">
      <dgm:prSet custT="1"/>
      <dgm:spPr>
        <a:noFill/>
        <a:ln>
          <a:noFill/>
        </a:ln>
      </dgm:spPr>
      <dgm:t>
        <a:bodyPr/>
        <a:lstStyle/>
        <a:p>
          <a:r>
            <a:rPr lang="en-GB" sz="1200" dirty="0">
              <a:latin typeface="Kalinga" panose="020B0502040204020203" pitchFamily="34" charset="0"/>
              <a:cs typeface="Kalinga" panose="020B0502040204020203" pitchFamily="34" charset="0"/>
            </a:rPr>
            <a:t>Health coverage replaces government subsidy</a:t>
          </a:r>
        </a:p>
      </dgm:t>
    </dgm:pt>
    <dgm:pt modelId="{B62409AC-AD98-4244-9E85-FA33114C717F}" type="parTrans" cxnId="{07A7187A-B678-7441-995D-C5839529FEE1}">
      <dgm:prSet/>
      <dgm:spPr/>
      <dgm:t>
        <a:bodyPr/>
        <a:lstStyle/>
        <a:p>
          <a:endParaRPr lang="en-GB"/>
        </a:p>
      </dgm:t>
    </dgm:pt>
    <dgm:pt modelId="{997822D5-13A1-6945-8C46-6237CEF20415}" type="sibTrans" cxnId="{07A7187A-B678-7441-995D-C5839529FEE1}">
      <dgm:prSet/>
      <dgm:spPr/>
      <dgm:t>
        <a:bodyPr/>
        <a:lstStyle/>
        <a:p>
          <a:endParaRPr lang="en-GB"/>
        </a:p>
      </dgm:t>
    </dgm:pt>
    <dgm:pt modelId="{57F71AA7-BF39-464E-AD13-C1E43A213B27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E35967AF-4A30-B449-8CD6-CC25EE8A86A8}" type="pres">
      <dgm:prSet presAssocID="{FF3CD410-5E2E-4080-A893-907D31D22CB3}" presName="divider" presStyleLbl="fgAcc1" presStyleIdx="0" presStyleCnt="1"/>
      <dgm:spPr/>
    </dgm:pt>
    <dgm:pt modelId="{8C4623C4-1ECC-4542-9E31-D5BE359F5FDA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EBEB0F82-949A-244E-B88E-9738C70B3BDF}" type="pres">
      <dgm:prSet presAssocID="{D423FB80-F2BD-4DDE-80B1-76F84FE09A02}" presName="composite" presStyleCnt="0"/>
      <dgm:spPr/>
    </dgm:pt>
    <dgm:pt modelId="{C4DE0D66-E3FC-C340-B6CB-2D1548FA1FBD}" type="pres">
      <dgm:prSet presAssocID="{D423FB80-F2BD-4DDE-80B1-76F84FE09A02}" presName="L1TextContainer" presStyleLbl="alignNode1" presStyleIdx="0" presStyleCnt="10">
        <dgm:presLayoutVars>
          <dgm:chMax val="1"/>
          <dgm:chPref val="1"/>
          <dgm:bulletEnabled val="1"/>
        </dgm:presLayoutVars>
      </dgm:prSet>
      <dgm:spPr/>
    </dgm:pt>
    <dgm:pt modelId="{DAA83545-F4A4-6D43-8B4E-9AEF3B25D8E0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4A268B83-BF42-A74F-B66B-EF2272444571}" type="pres">
      <dgm:prSet presAssocID="{D423FB80-F2BD-4DDE-80B1-76F84FE09A02}" presName="L2TextContainer" presStyleLbl="bgAccFollowNode1" presStyleIdx="0" presStyleCnt="10"/>
      <dgm:spPr/>
    </dgm:pt>
    <dgm:pt modelId="{32A9A528-9416-FF4E-939B-700DF1E5E6B8}" type="pres">
      <dgm:prSet presAssocID="{D423FB80-F2BD-4DDE-80B1-76F84FE09A02}" presName="FlexibleEmptyPlaceHolder" presStyleCnt="0"/>
      <dgm:spPr/>
    </dgm:pt>
    <dgm:pt modelId="{127ECA7C-2F9D-0E47-BBF2-FC68079131B0}" type="pres">
      <dgm:prSet presAssocID="{D423FB80-F2BD-4DDE-80B1-76F84FE09A02}" presName="ConnectLine" presStyleLbl="sibTrans1D1" presStyleIdx="0" presStyleCnt="10"/>
      <dgm:spPr/>
    </dgm:pt>
    <dgm:pt modelId="{B001A810-21EE-1244-BB99-34DBD95E3F79}" type="pres">
      <dgm:prSet presAssocID="{D423FB80-F2BD-4DDE-80B1-76F84FE09A02}" presName="ConnectorPoint" presStyleLbl="node1" presStyleIdx="0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18160A8-2351-684A-A624-FAB6BB3D63AB}" type="pres">
      <dgm:prSet presAssocID="{D423FB80-F2BD-4DDE-80B1-76F84FE09A02}" presName="EmptyPlaceHolder" presStyleCnt="0"/>
      <dgm:spPr/>
    </dgm:pt>
    <dgm:pt modelId="{61E3E5EF-47A8-514B-913F-EB76DDA4312F}" type="pres">
      <dgm:prSet presAssocID="{EBE862E1-9761-4AA7-AA00-BD79FA3B27DD}" presName="spaceBetweenRectangles" presStyleCnt="0"/>
      <dgm:spPr/>
    </dgm:pt>
    <dgm:pt modelId="{E7A24453-B64B-F440-BDCF-D5EB5C6F58C9}" type="pres">
      <dgm:prSet presAssocID="{F01D5F9E-ABC5-4560-ACB4-E6CFBC60BFF2}" presName="composite" presStyleCnt="0"/>
      <dgm:spPr/>
    </dgm:pt>
    <dgm:pt modelId="{3886F2D8-5537-AD4C-BC9F-B9D08D029025}" type="pres">
      <dgm:prSet presAssocID="{F01D5F9E-ABC5-4560-ACB4-E6CFBC60BFF2}" presName="L1TextContainer" presStyleLbl="alignNode1" presStyleIdx="1" presStyleCnt="10">
        <dgm:presLayoutVars>
          <dgm:chMax val="1"/>
          <dgm:chPref val="1"/>
          <dgm:bulletEnabled val="1"/>
        </dgm:presLayoutVars>
      </dgm:prSet>
      <dgm:spPr/>
    </dgm:pt>
    <dgm:pt modelId="{F383B688-EADB-C749-B6CA-9AE027490838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C6EBEF67-1056-4A48-93C7-539B635F6BFA}" type="pres">
      <dgm:prSet presAssocID="{F01D5F9E-ABC5-4560-ACB4-E6CFBC60BFF2}" presName="L2TextContainer" presStyleLbl="bgAccFollowNode1" presStyleIdx="1" presStyleCnt="10"/>
      <dgm:spPr/>
    </dgm:pt>
    <dgm:pt modelId="{386D81D7-B0D5-CD45-9C56-BA76F5CC7DC5}" type="pres">
      <dgm:prSet presAssocID="{F01D5F9E-ABC5-4560-ACB4-E6CFBC60BFF2}" presName="FlexibleEmptyPlaceHolder" presStyleCnt="0"/>
      <dgm:spPr/>
    </dgm:pt>
    <dgm:pt modelId="{A83E21E7-C859-AC4D-A7C5-3D007A3CF7A3}" type="pres">
      <dgm:prSet presAssocID="{F01D5F9E-ABC5-4560-ACB4-E6CFBC60BFF2}" presName="ConnectLine" presStyleLbl="sibTrans1D1" presStyleIdx="1" presStyleCnt="10"/>
      <dgm:spPr/>
    </dgm:pt>
    <dgm:pt modelId="{4F196554-7CDF-7F44-AF22-368FBA4C90F5}" type="pres">
      <dgm:prSet presAssocID="{F01D5F9E-ABC5-4560-ACB4-E6CFBC60BFF2}" presName="ConnectorPoint" presStyleLbl="node1" presStyleIdx="1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C18C329-E1EC-494B-9E23-D03707C6ECED}" type="pres">
      <dgm:prSet presAssocID="{F01D5F9E-ABC5-4560-ACB4-E6CFBC60BFF2}" presName="EmptyPlaceHolder" presStyleCnt="0"/>
      <dgm:spPr/>
    </dgm:pt>
    <dgm:pt modelId="{2E0DD9C9-EEC1-974C-AF67-72242FCFBE7F}" type="pres">
      <dgm:prSet presAssocID="{36ABC0D0-B41E-401C-840C-2AFBE73989B4}" presName="spaceBetweenRectangles" presStyleCnt="0"/>
      <dgm:spPr/>
    </dgm:pt>
    <dgm:pt modelId="{4F53D604-1E02-CF4B-BA92-FCD01E474488}" type="pres">
      <dgm:prSet presAssocID="{454D56AF-0D14-43A4-A4AA-2274946C5116}" presName="composite" presStyleCnt="0"/>
      <dgm:spPr/>
    </dgm:pt>
    <dgm:pt modelId="{92E1A81F-F3CC-2343-BB86-488FECE85074}" type="pres">
      <dgm:prSet presAssocID="{454D56AF-0D14-43A4-A4AA-2274946C5116}" presName="L1TextContainer" presStyleLbl="alignNode1" presStyleIdx="2" presStyleCnt="10">
        <dgm:presLayoutVars>
          <dgm:chMax val="1"/>
          <dgm:chPref val="1"/>
          <dgm:bulletEnabled val="1"/>
        </dgm:presLayoutVars>
      </dgm:prSet>
      <dgm:spPr/>
    </dgm:pt>
    <dgm:pt modelId="{1EF9B21A-2883-7C44-B3CA-403091305D08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1737B996-50BF-6F47-A641-22D90236575A}" type="pres">
      <dgm:prSet presAssocID="{454D56AF-0D14-43A4-A4AA-2274946C5116}" presName="L2TextContainer" presStyleLbl="bgAccFollowNode1" presStyleIdx="2" presStyleCnt="10"/>
      <dgm:spPr/>
    </dgm:pt>
    <dgm:pt modelId="{8DE1A816-DF8D-B34E-B1AF-BCF3408C4B96}" type="pres">
      <dgm:prSet presAssocID="{454D56AF-0D14-43A4-A4AA-2274946C5116}" presName="FlexibleEmptyPlaceHolder" presStyleCnt="0"/>
      <dgm:spPr/>
    </dgm:pt>
    <dgm:pt modelId="{913C6813-1F54-3C4D-AD86-7ABDF6F919C2}" type="pres">
      <dgm:prSet presAssocID="{454D56AF-0D14-43A4-A4AA-2274946C5116}" presName="ConnectLine" presStyleLbl="sibTrans1D1" presStyleIdx="2" presStyleCnt="10"/>
      <dgm:spPr/>
    </dgm:pt>
    <dgm:pt modelId="{027D658D-EC34-9547-899E-CC6665CC78E5}" type="pres">
      <dgm:prSet presAssocID="{454D56AF-0D14-43A4-A4AA-2274946C5116}" presName="ConnectorPoint" presStyleLbl="node1" presStyleIdx="2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741E6EE-59E7-4D46-8F92-7B343BA20757}" type="pres">
      <dgm:prSet presAssocID="{454D56AF-0D14-43A4-A4AA-2274946C5116}" presName="EmptyPlaceHolder" presStyleCnt="0"/>
      <dgm:spPr/>
    </dgm:pt>
    <dgm:pt modelId="{CC0B6156-6F71-DB4A-B828-87214AD0021F}" type="pres">
      <dgm:prSet presAssocID="{511F28C0-50D9-4CBB-862C-2AD0ACC17105}" presName="spaceBetweenRectangles" presStyleCnt="0"/>
      <dgm:spPr/>
    </dgm:pt>
    <dgm:pt modelId="{15CA2F34-E1B2-A742-8811-E2D789983D79}" type="pres">
      <dgm:prSet presAssocID="{A7F4784E-75AE-4F03-B342-C71355D1ACCF}" presName="composite" presStyleCnt="0"/>
      <dgm:spPr/>
    </dgm:pt>
    <dgm:pt modelId="{D5681CB3-A453-F54F-8C36-BED5D0D8A131}" type="pres">
      <dgm:prSet presAssocID="{A7F4784E-75AE-4F03-B342-C71355D1ACCF}" presName="L1TextContainer" presStyleLbl="alignNode1" presStyleIdx="3" presStyleCnt="10">
        <dgm:presLayoutVars>
          <dgm:chMax val="1"/>
          <dgm:chPref val="1"/>
          <dgm:bulletEnabled val="1"/>
        </dgm:presLayoutVars>
      </dgm:prSet>
      <dgm:spPr/>
    </dgm:pt>
    <dgm:pt modelId="{46A81835-436C-7446-AECC-A9D22F76B29C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D81E403D-DFFE-604F-B97D-0DD02316B703}" type="pres">
      <dgm:prSet presAssocID="{A7F4784E-75AE-4F03-B342-C71355D1ACCF}" presName="L2TextContainer" presStyleLbl="bgAccFollowNode1" presStyleIdx="3" presStyleCnt="10"/>
      <dgm:spPr/>
    </dgm:pt>
    <dgm:pt modelId="{716303DB-9D92-8B4D-9F2E-906874B580B7}" type="pres">
      <dgm:prSet presAssocID="{A7F4784E-75AE-4F03-B342-C71355D1ACCF}" presName="FlexibleEmptyPlaceHolder" presStyleCnt="0"/>
      <dgm:spPr/>
    </dgm:pt>
    <dgm:pt modelId="{27820FE0-92C5-204A-B364-18A60E10743A}" type="pres">
      <dgm:prSet presAssocID="{A7F4784E-75AE-4F03-B342-C71355D1ACCF}" presName="ConnectLine" presStyleLbl="sibTrans1D1" presStyleIdx="3" presStyleCnt="10"/>
      <dgm:spPr/>
    </dgm:pt>
    <dgm:pt modelId="{DED127AD-79E3-7147-A587-694568F7E7A8}" type="pres">
      <dgm:prSet presAssocID="{A7F4784E-75AE-4F03-B342-C71355D1ACCF}" presName="ConnectorPoint" presStyleLbl="node1" presStyleIdx="3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121ADB4-5944-F345-88FF-917BBE46449A}" type="pres">
      <dgm:prSet presAssocID="{A7F4784E-75AE-4F03-B342-C71355D1ACCF}" presName="EmptyPlaceHolder" presStyleCnt="0"/>
      <dgm:spPr/>
    </dgm:pt>
    <dgm:pt modelId="{58AD8DF9-A0C7-C94B-84B0-8239F4456C88}" type="pres">
      <dgm:prSet presAssocID="{3078DB00-0C2A-4587-8661-74E5E36CBCA7}" presName="spaceBetweenRectangles" presStyleCnt="0"/>
      <dgm:spPr/>
    </dgm:pt>
    <dgm:pt modelId="{E1DEE230-AE72-7B4D-AD5F-CBDFD0E7D859}" type="pres">
      <dgm:prSet presAssocID="{A59C9EB4-4836-41EA-88FC-E68E29755DEF}" presName="composite" presStyleCnt="0"/>
      <dgm:spPr/>
    </dgm:pt>
    <dgm:pt modelId="{41D6254F-A4C7-7543-90AE-105936982138}" type="pres">
      <dgm:prSet presAssocID="{A59C9EB4-4836-41EA-88FC-E68E29755DEF}" presName="L1TextContainer" presStyleLbl="alignNode1" presStyleIdx="4" presStyleCnt="10">
        <dgm:presLayoutVars>
          <dgm:chMax val="1"/>
          <dgm:chPref val="1"/>
          <dgm:bulletEnabled val="1"/>
        </dgm:presLayoutVars>
      </dgm:prSet>
      <dgm:spPr/>
    </dgm:pt>
    <dgm:pt modelId="{DB9D3375-F2CA-B14C-96E8-0D0D7BF8747D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4073CE93-95C8-6A49-8AF2-F127A4EBF749}" type="pres">
      <dgm:prSet presAssocID="{A59C9EB4-4836-41EA-88FC-E68E29755DEF}" presName="L2TextContainer" presStyleLbl="bgAccFollowNode1" presStyleIdx="4" presStyleCnt="10"/>
      <dgm:spPr/>
    </dgm:pt>
    <dgm:pt modelId="{88016E84-4BA5-C441-BF06-EB35BD8D841A}" type="pres">
      <dgm:prSet presAssocID="{A59C9EB4-4836-41EA-88FC-E68E29755DEF}" presName="FlexibleEmptyPlaceHolder" presStyleCnt="0"/>
      <dgm:spPr/>
    </dgm:pt>
    <dgm:pt modelId="{1CAFD6AC-257A-5843-9890-CC59779DAE82}" type="pres">
      <dgm:prSet presAssocID="{A59C9EB4-4836-41EA-88FC-E68E29755DEF}" presName="ConnectLine" presStyleLbl="sibTrans1D1" presStyleIdx="4" presStyleCnt="10"/>
      <dgm:spPr/>
    </dgm:pt>
    <dgm:pt modelId="{0F1A61FC-AFB0-C844-B200-177F3443ABAD}" type="pres">
      <dgm:prSet presAssocID="{A59C9EB4-4836-41EA-88FC-E68E29755DEF}" presName="ConnectorPoint" presStyleLbl="node1" presStyleIdx="4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096B5E-3552-034F-8C0B-9399125B3F8F}" type="pres">
      <dgm:prSet presAssocID="{A59C9EB4-4836-41EA-88FC-E68E29755DEF}" presName="EmptyPlaceHolder" presStyleCnt="0"/>
      <dgm:spPr/>
    </dgm:pt>
    <dgm:pt modelId="{E6FA1B1B-F0A8-BF4F-B98A-DC18D3ABE70B}" type="pres">
      <dgm:prSet presAssocID="{62C75627-0A71-4E35-B62B-749D8AB3C189}" presName="spaceBetweenRectangles" presStyleCnt="0"/>
      <dgm:spPr/>
    </dgm:pt>
    <dgm:pt modelId="{8F8C00CE-AB46-0346-A871-B66A897BA223}" type="pres">
      <dgm:prSet presAssocID="{8A93A940-284B-49B0-9D89-5FA2B3B3C7E5}" presName="composite" presStyleCnt="0"/>
      <dgm:spPr/>
    </dgm:pt>
    <dgm:pt modelId="{73A6BCE7-6CB9-DA41-87EB-679B77E1F351}" type="pres">
      <dgm:prSet presAssocID="{8A93A940-284B-49B0-9D89-5FA2B3B3C7E5}" presName="L1TextContainer" presStyleLbl="alignNode1" presStyleIdx="5" presStyleCnt="10">
        <dgm:presLayoutVars>
          <dgm:chMax val="1"/>
          <dgm:chPref val="1"/>
          <dgm:bulletEnabled val="1"/>
        </dgm:presLayoutVars>
      </dgm:prSet>
      <dgm:spPr/>
    </dgm:pt>
    <dgm:pt modelId="{E5D043F4-CD4F-ED4A-94C1-066BAD7249A3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DDA8A5F6-23A8-0B44-9FA6-BCEA0C658A95}" type="pres">
      <dgm:prSet presAssocID="{8A93A940-284B-49B0-9D89-5FA2B3B3C7E5}" presName="L2TextContainer" presStyleLbl="bgAccFollowNode1" presStyleIdx="5" presStyleCnt="10"/>
      <dgm:spPr/>
    </dgm:pt>
    <dgm:pt modelId="{AF5EC6F1-2C5B-F14C-AEAC-A59EB61E6E06}" type="pres">
      <dgm:prSet presAssocID="{8A93A940-284B-49B0-9D89-5FA2B3B3C7E5}" presName="FlexibleEmptyPlaceHolder" presStyleCnt="0"/>
      <dgm:spPr/>
    </dgm:pt>
    <dgm:pt modelId="{8ED3FD6A-0B59-D843-B530-3C9F1AD9CD11}" type="pres">
      <dgm:prSet presAssocID="{8A93A940-284B-49B0-9D89-5FA2B3B3C7E5}" presName="ConnectLine" presStyleLbl="sibTrans1D1" presStyleIdx="5" presStyleCnt="10"/>
      <dgm:spPr/>
    </dgm:pt>
    <dgm:pt modelId="{B3C2D5C4-A882-5645-AE4E-6F0FE269CCDB}" type="pres">
      <dgm:prSet presAssocID="{8A93A940-284B-49B0-9D89-5FA2B3B3C7E5}" presName="ConnectorPoint" presStyleLbl="node1" presStyleIdx="5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65B9ADD-B60A-144B-B9BF-D83E5EDC4523}" type="pres">
      <dgm:prSet presAssocID="{8A93A940-284B-49B0-9D89-5FA2B3B3C7E5}" presName="EmptyPlaceHolder" presStyleCnt="0"/>
      <dgm:spPr/>
    </dgm:pt>
    <dgm:pt modelId="{2ADC6510-A3FB-5B45-AB67-069E16CADB27}" type="pres">
      <dgm:prSet presAssocID="{E0447E4A-3C15-4884-AEBE-804149EBD331}" presName="spaceBetweenRectangles" presStyleCnt="0"/>
      <dgm:spPr/>
    </dgm:pt>
    <dgm:pt modelId="{A9157AD8-A52B-224B-8321-70EAB89837C3}" type="pres">
      <dgm:prSet presAssocID="{07D3E7D6-A9CC-6E4A-A780-5532B3987B37}" presName="composite" presStyleCnt="0"/>
      <dgm:spPr/>
    </dgm:pt>
    <dgm:pt modelId="{E06E7ED1-A1C2-FC4D-8EC0-0D35CD932576}" type="pres">
      <dgm:prSet presAssocID="{07D3E7D6-A9CC-6E4A-A780-5532B3987B37}" presName="L1TextContainer" presStyleLbl="alignNode1" presStyleIdx="6" presStyleCnt="10">
        <dgm:presLayoutVars>
          <dgm:chMax val="1"/>
          <dgm:chPref val="1"/>
          <dgm:bulletEnabled val="1"/>
        </dgm:presLayoutVars>
      </dgm:prSet>
      <dgm:spPr/>
    </dgm:pt>
    <dgm:pt modelId="{41E86234-6733-0942-B99F-F02637CA2F78}" type="pres">
      <dgm:prSet presAssocID="{07D3E7D6-A9CC-6E4A-A780-5532B3987B37}" presName="L2TextContainerWrapper" presStyleCnt="0">
        <dgm:presLayoutVars>
          <dgm:bulletEnabled val="1"/>
        </dgm:presLayoutVars>
      </dgm:prSet>
      <dgm:spPr/>
    </dgm:pt>
    <dgm:pt modelId="{66785071-5697-D946-91C5-6811F20B3EA5}" type="pres">
      <dgm:prSet presAssocID="{07D3E7D6-A9CC-6E4A-A780-5532B3987B37}" presName="L2TextContainer" presStyleLbl="bgAccFollowNode1" presStyleIdx="6" presStyleCnt="10"/>
      <dgm:spPr/>
    </dgm:pt>
    <dgm:pt modelId="{1AB35B37-A559-BC41-B42D-F266DCFDB030}" type="pres">
      <dgm:prSet presAssocID="{07D3E7D6-A9CC-6E4A-A780-5532B3987B37}" presName="FlexibleEmptyPlaceHolder" presStyleCnt="0"/>
      <dgm:spPr/>
    </dgm:pt>
    <dgm:pt modelId="{BE57ADB5-B6AC-7D48-ADB3-3705990C36FA}" type="pres">
      <dgm:prSet presAssocID="{07D3E7D6-A9CC-6E4A-A780-5532B3987B37}" presName="ConnectLine" presStyleLbl="sibTrans1D1" presStyleIdx="6" presStyleCnt="10"/>
      <dgm:spPr/>
    </dgm:pt>
    <dgm:pt modelId="{4EE51989-B52B-E54B-9077-B079A82A7D0E}" type="pres">
      <dgm:prSet presAssocID="{07D3E7D6-A9CC-6E4A-A780-5532B3987B37}" presName="ConnectorPoint" presStyleLbl="node1" presStyleIdx="6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0AB9CC9-69E8-C64F-AAE9-091F6D1ED406}" type="pres">
      <dgm:prSet presAssocID="{07D3E7D6-A9CC-6E4A-A780-5532B3987B37}" presName="EmptyPlaceHolder" presStyleCnt="0"/>
      <dgm:spPr/>
    </dgm:pt>
    <dgm:pt modelId="{7510F57F-DF48-0D41-949A-9F9D9308205D}" type="pres">
      <dgm:prSet presAssocID="{3BC10B3E-8FF3-CB44-A09D-4DA1B05C0F96}" presName="spaceBetweenRectangles" presStyleCnt="0"/>
      <dgm:spPr/>
    </dgm:pt>
    <dgm:pt modelId="{205DFBAB-041D-004F-B8F0-22CD229AB647}" type="pres">
      <dgm:prSet presAssocID="{27412457-298D-2948-921D-E8CED712C0D2}" presName="composite" presStyleCnt="0"/>
      <dgm:spPr/>
    </dgm:pt>
    <dgm:pt modelId="{21912B97-0163-E648-ACFA-873C61F5CF2A}" type="pres">
      <dgm:prSet presAssocID="{27412457-298D-2948-921D-E8CED712C0D2}" presName="L1TextContainer" presStyleLbl="alignNode1" presStyleIdx="7" presStyleCnt="10">
        <dgm:presLayoutVars>
          <dgm:chMax val="1"/>
          <dgm:chPref val="1"/>
          <dgm:bulletEnabled val="1"/>
        </dgm:presLayoutVars>
      </dgm:prSet>
      <dgm:spPr/>
    </dgm:pt>
    <dgm:pt modelId="{2FE3E711-FC8E-6645-B05E-08A6742946D6}" type="pres">
      <dgm:prSet presAssocID="{27412457-298D-2948-921D-E8CED712C0D2}" presName="L2TextContainerWrapper" presStyleCnt="0">
        <dgm:presLayoutVars>
          <dgm:bulletEnabled val="1"/>
        </dgm:presLayoutVars>
      </dgm:prSet>
      <dgm:spPr/>
    </dgm:pt>
    <dgm:pt modelId="{42ADF584-CD82-ED48-B84B-792134C1DA97}" type="pres">
      <dgm:prSet presAssocID="{27412457-298D-2948-921D-E8CED712C0D2}" presName="L2TextContainer" presStyleLbl="bgAccFollowNode1" presStyleIdx="7" presStyleCnt="10" custLinFactNeighborX="4791" custLinFactNeighborY="1153"/>
      <dgm:spPr/>
    </dgm:pt>
    <dgm:pt modelId="{6F9F3ABD-8FA1-9840-9FD3-D54C5C4A8CC4}" type="pres">
      <dgm:prSet presAssocID="{27412457-298D-2948-921D-E8CED712C0D2}" presName="FlexibleEmptyPlaceHolder" presStyleCnt="0"/>
      <dgm:spPr/>
    </dgm:pt>
    <dgm:pt modelId="{2F262CF7-54F2-AB49-B4DE-2E4BDB6E1F67}" type="pres">
      <dgm:prSet presAssocID="{27412457-298D-2948-921D-E8CED712C0D2}" presName="ConnectLine" presStyleLbl="sibTrans1D1" presStyleIdx="7" presStyleCnt="10"/>
      <dgm:spPr/>
    </dgm:pt>
    <dgm:pt modelId="{2A250376-7BF6-FD46-BD29-A5FDDDD45C44}" type="pres">
      <dgm:prSet presAssocID="{27412457-298D-2948-921D-E8CED712C0D2}" presName="ConnectorPoint" presStyleLbl="node1" presStyleIdx="7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CE42D92-DEA7-3E41-B0CD-6BBB3171E13A}" type="pres">
      <dgm:prSet presAssocID="{27412457-298D-2948-921D-E8CED712C0D2}" presName="EmptyPlaceHolder" presStyleCnt="0"/>
      <dgm:spPr/>
    </dgm:pt>
    <dgm:pt modelId="{386ECDC4-15CE-B44C-8B5D-90C63317186A}" type="pres">
      <dgm:prSet presAssocID="{D2A8B187-FBA7-CC4D-AC1A-A08D569DB779}" presName="spaceBetweenRectangles" presStyleCnt="0"/>
      <dgm:spPr/>
    </dgm:pt>
    <dgm:pt modelId="{A84F97F1-BB7B-CF4A-A6B1-8D5FDDC908FA}" type="pres">
      <dgm:prSet presAssocID="{AAB98F42-A472-EA42-85FF-90FCDD279371}" presName="composite" presStyleCnt="0"/>
      <dgm:spPr/>
    </dgm:pt>
    <dgm:pt modelId="{89E88CF3-621C-CF4B-9327-B008A6CBF301}" type="pres">
      <dgm:prSet presAssocID="{AAB98F42-A472-EA42-85FF-90FCDD279371}" presName="L1TextContainer" presStyleLbl="alignNode1" presStyleIdx="8" presStyleCnt="10">
        <dgm:presLayoutVars>
          <dgm:chMax val="1"/>
          <dgm:chPref val="1"/>
          <dgm:bulletEnabled val="1"/>
        </dgm:presLayoutVars>
      </dgm:prSet>
      <dgm:spPr/>
    </dgm:pt>
    <dgm:pt modelId="{65EE8EB5-9353-E64E-957C-3C366DC2F154}" type="pres">
      <dgm:prSet presAssocID="{AAB98F42-A472-EA42-85FF-90FCDD279371}" presName="L2TextContainerWrapper" presStyleCnt="0">
        <dgm:presLayoutVars>
          <dgm:bulletEnabled val="1"/>
        </dgm:presLayoutVars>
      </dgm:prSet>
      <dgm:spPr/>
    </dgm:pt>
    <dgm:pt modelId="{854409BF-38A2-054E-9BD2-DF2B626D0556}" type="pres">
      <dgm:prSet presAssocID="{AAB98F42-A472-EA42-85FF-90FCDD279371}" presName="L2TextContainer" presStyleLbl="bgAccFollowNode1" presStyleIdx="8" presStyleCnt="10"/>
      <dgm:spPr/>
    </dgm:pt>
    <dgm:pt modelId="{9F58DF47-B346-3E4B-B190-5887CD506EEC}" type="pres">
      <dgm:prSet presAssocID="{AAB98F42-A472-EA42-85FF-90FCDD279371}" presName="FlexibleEmptyPlaceHolder" presStyleCnt="0"/>
      <dgm:spPr/>
    </dgm:pt>
    <dgm:pt modelId="{C6CD767A-DEFC-BA4B-A6B9-13C958A0CBEB}" type="pres">
      <dgm:prSet presAssocID="{AAB98F42-A472-EA42-85FF-90FCDD279371}" presName="ConnectLine" presStyleLbl="sibTrans1D1" presStyleIdx="8" presStyleCnt="10"/>
      <dgm:spPr/>
    </dgm:pt>
    <dgm:pt modelId="{A21E94E2-A214-4A4E-950F-C1A698B13D47}" type="pres">
      <dgm:prSet presAssocID="{AAB98F42-A472-EA42-85FF-90FCDD279371}" presName="ConnectorPoint" presStyleLbl="node1" presStyleIdx="8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300267A-87D5-0744-BDC0-AA10FBA46C0F}" type="pres">
      <dgm:prSet presAssocID="{AAB98F42-A472-EA42-85FF-90FCDD279371}" presName="EmptyPlaceHolder" presStyleCnt="0"/>
      <dgm:spPr/>
    </dgm:pt>
    <dgm:pt modelId="{4FB0F37E-CBE9-7E43-8576-55C0FED3FF26}" type="pres">
      <dgm:prSet presAssocID="{BDFC117A-7AA5-244F-8434-BD0E0A0DF6DA}" presName="spaceBetweenRectangles" presStyleCnt="0"/>
      <dgm:spPr/>
    </dgm:pt>
    <dgm:pt modelId="{54974DFB-5D48-5F45-B7ED-1615E2739BB2}" type="pres">
      <dgm:prSet presAssocID="{BA389D0C-C6CF-8C47-B0B8-6776B2702D87}" presName="composite" presStyleCnt="0"/>
      <dgm:spPr/>
    </dgm:pt>
    <dgm:pt modelId="{00183BD9-08C0-2246-919C-F26A9DE4394B}" type="pres">
      <dgm:prSet presAssocID="{BA389D0C-C6CF-8C47-B0B8-6776B2702D87}" presName="L1TextContainer" presStyleLbl="alignNode1" presStyleIdx="9" presStyleCnt="10">
        <dgm:presLayoutVars>
          <dgm:chMax val="1"/>
          <dgm:chPref val="1"/>
          <dgm:bulletEnabled val="1"/>
        </dgm:presLayoutVars>
      </dgm:prSet>
      <dgm:spPr/>
    </dgm:pt>
    <dgm:pt modelId="{BDF1B913-988C-564B-86D0-C8A978731C08}" type="pres">
      <dgm:prSet presAssocID="{BA389D0C-C6CF-8C47-B0B8-6776B2702D87}" presName="L2TextContainerWrapper" presStyleCnt="0">
        <dgm:presLayoutVars>
          <dgm:bulletEnabled val="1"/>
        </dgm:presLayoutVars>
      </dgm:prSet>
      <dgm:spPr/>
    </dgm:pt>
    <dgm:pt modelId="{B75D36E6-09BB-A848-86BD-9EAFCA320C1C}" type="pres">
      <dgm:prSet presAssocID="{BA389D0C-C6CF-8C47-B0B8-6776B2702D87}" presName="L2TextContainer" presStyleLbl="bgAccFollowNode1" presStyleIdx="9" presStyleCnt="10"/>
      <dgm:spPr/>
    </dgm:pt>
    <dgm:pt modelId="{9EDEF204-8AD2-4D40-83BA-1983343DF01B}" type="pres">
      <dgm:prSet presAssocID="{BA389D0C-C6CF-8C47-B0B8-6776B2702D87}" presName="FlexibleEmptyPlaceHolder" presStyleCnt="0"/>
      <dgm:spPr/>
    </dgm:pt>
    <dgm:pt modelId="{183F9AB3-22A9-1248-B2CC-77CF50872606}" type="pres">
      <dgm:prSet presAssocID="{BA389D0C-C6CF-8C47-B0B8-6776B2702D87}" presName="ConnectLine" presStyleLbl="sibTrans1D1" presStyleIdx="9" presStyleCnt="10"/>
      <dgm:spPr/>
    </dgm:pt>
    <dgm:pt modelId="{B6F20E05-6756-9146-A7DB-52FF3450953D}" type="pres">
      <dgm:prSet presAssocID="{BA389D0C-C6CF-8C47-B0B8-6776B2702D87}" presName="ConnectorPoint" presStyleLbl="node1" presStyleIdx="9" presStyleCnt="10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3797A3-C5BA-994E-87F4-C19655B81827}" type="pres">
      <dgm:prSet presAssocID="{BA389D0C-C6CF-8C47-B0B8-6776B2702D87}" presName="EmptyPlaceHolder" presStyleCnt="0"/>
      <dgm:spPr/>
    </dgm:pt>
  </dgm:ptLst>
  <dgm:cxnLst>
    <dgm:cxn modelId="{5FF40D19-1D9B-8346-99BE-FDD73F72409D}" type="presOf" srcId="{FF3CD410-5E2E-4080-A893-907D31D22CB3}" destId="{57F71AA7-BF39-464E-AD13-C1E43A213B27}" srcOrd="0" destOrd="0" presId="urn:microsoft.com/office/officeart/2017/3/layout/HorizontalLabelsTimeline"/>
    <dgm:cxn modelId="{28F53224-F648-E24B-8ACF-054289043179}" type="presOf" srcId="{8A93A940-284B-49B0-9D89-5FA2B3B3C7E5}" destId="{73A6BCE7-6CB9-DA41-87EB-679B77E1F351}" srcOrd="0" destOrd="0" presId="urn:microsoft.com/office/officeart/2017/3/layout/HorizontalLabelsTimeline"/>
    <dgm:cxn modelId="{70083624-6606-6947-83B1-57E1CC911743}" type="presOf" srcId="{BA389D0C-C6CF-8C47-B0B8-6776B2702D87}" destId="{00183BD9-08C0-2246-919C-F26A9DE4394B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F59A2D2B-2EF0-104C-BB34-2EE114A1C980}" srcId="{FF3CD410-5E2E-4080-A893-907D31D22CB3}" destId="{27412457-298D-2948-921D-E8CED712C0D2}" srcOrd="7" destOrd="0" parTransId="{36968AA4-6BAF-2D46-AE2B-CDFAD5B3B177}" sibTransId="{D2A8B187-FBA7-CC4D-AC1A-A08D569DB779}"/>
    <dgm:cxn modelId="{6F02EA2F-EB83-2045-94AB-157642603411}" type="presOf" srcId="{454D56AF-0D14-43A4-A4AA-2274946C5116}" destId="{92E1A81F-F3CC-2343-BB86-488FECE85074}" srcOrd="0" destOrd="0" presId="urn:microsoft.com/office/officeart/2017/3/layout/HorizontalLabelsTimeline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6AF03F30-F8D8-DF4A-9721-9178CD294D34}" type="presOf" srcId="{6BA5F3BE-D53A-42E0-A7FE-674B99BD07E6}" destId="{DDA8A5F6-23A8-0B44-9FA6-BCEA0C658A95}" srcOrd="0" destOrd="0" presId="urn:microsoft.com/office/officeart/2017/3/layout/HorizontalLabelsTimeline"/>
    <dgm:cxn modelId="{F3E29A33-2D88-9848-82F8-57C663D84CBA}" type="presOf" srcId="{AAB98F42-A472-EA42-85FF-90FCDD279371}" destId="{89E88CF3-621C-CF4B-9327-B008A6CBF301}" srcOrd="0" destOrd="0" presId="urn:microsoft.com/office/officeart/2017/3/layout/HorizontalLabelsTimeline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64552334-5683-084B-94EF-238A5ABAB535}" type="presOf" srcId="{245E128E-7700-4C91-9411-CDD1DCA94D67}" destId="{4A268B83-BF42-A74F-B66B-EF2272444571}" srcOrd="0" destOrd="0" presId="urn:microsoft.com/office/officeart/2017/3/layout/HorizontalLabelsTimeline"/>
    <dgm:cxn modelId="{64D01836-4E06-2A4E-BD22-CD45D9CA5444}" type="presOf" srcId="{D423FB80-F2BD-4DDE-80B1-76F84FE09A02}" destId="{C4DE0D66-E3FC-C340-B6CB-2D1548FA1FBD}" srcOrd="0" destOrd="0" presId="urn:microsoft.com/office/officeart/2017/3/layout/HorizontalLabelsTimeline"/>
    <dgm:cxn modelId="{D32FEB3C-43FD-D741-887A-FFBECEE98D4F}" type="presOf" srcId="{47BE8E0B-496B-44FC-825E-C2A10D821DC9}" destId="{C6EBEF67-1056-4A48-93C7-539B635F6BFA}" srcOrd="0" destOrd="0" presId="urn:microsoft.com/office/officeart/2017/3/layout/HorizontalLabelsTimeline"/>
    <dgm:cxn modelId="{982D7B44-1518-4DD0-82D4-8A3901DD95E9}" srcId="{FF3CD410-5E2E-4080-A893-907D31D22CB3}" destId="{8A93A940-284B-49B0-9D89-5FA2B3B3C7E5}" srcOrd="5" destOrd="0" parTransId="{CD96219D-3688-4138-ACC9-901ED9FEACCC}" sibTransId="{E0447E4A-3C15-4884-AEBE-804149EBD331}"/>
    <dgm:cxn modelId="{1F96B24E-D903-2543-8E5D-5329FB2C8046}" srcId="{FF3CD410-5E2E-4080-A893-907D31D22CB3}" destId="{07D3E7D6-A9CC-6E4A-A780-5532B3987B37}" srcOrd="6" destOrd="0" parTransId="{1093CD31-5FB5-884F-8FF7-F9B6E81DAE77}" sibTransId="{3BC10B3E-8FF3-CB44-A09D-4DA1B05C0F96}"/>
    <dgm:cxn modelId="{27355552-D037-B146-9A0A-415FC0B80B64}" type="presOf" srcId="{07D3E7D6-A9CC-6E4A-A780-5532B3987B37}" destId="{E06E7ED1-A1C2-FC4D-8EC0-0D35CD932576}" srcOrd="0" destOrd="0" presId="urn:microsoft.com/office/officeart/2017/3/layout/HorizontalLabelsTimeline"/>
    <dgm:cxn modelId="{EE63F752-2DA1-4A4C-A793-19FB14F33B02}" type="presOf" srcId="{F01D5F9E-ABC5-4560-ACB4-E6CFBC60BFF2}" destId="{3886F2D8-5537-AD4C-BC9F-B9D08D029025}" srcOrd="0" destOrd="0" presId="urn:microsoft.com/office/officeart/2017/3/layout/HorizontalLabelsTimeline"/>
    <dgm:cxn modelId="{1E019957-59D1-5D46-B1B1-C871065904B8}" srcId="{FF3CD410-5E2E-4080-A893-907D31D22CB3}" destId="{BA389D0C-C6CF-8C47-B0B8-6776B2702D87}" srcOrd="9" destOrd="0" parTransId="{12963BA1-97AD-BE42-A979-BA33E5251F7D}" sibTransId="{4A68CFE9-7ABE-8744-9890-1B0EC13B6AAC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07A7187A-B678-7441-995D-C5839529FEE1}" srcId="{BA389D0C-C6CF-8C47-B0B8-6776B2702D87}" destId="{AEEFF3AA-3A2F-5840-9080-54EBEDECE4DC}" srcOrd="0" destOrd="0" parTransId="{B62409AC-AD98-4244-9E85-FA33114C717F}" sibTransId="{997822D5-13A1-6945-8C46-6237CEF20415}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71901984-4814-E54D-809D-C6DD743A400D}" type="presOf" srcId="{6D40120F-1CA1-B544-BB53-3173CB83D6E8}" destId="{854409BF-38A2-054E-9BD2-DF2B626D0556}" srcOrd="0" destOrd="0" presId="urn:microsoft.com/office/officeart/2017/3/layout/HorizontalLabelsTimeline"/>
    <dgm:cxn modelId="{4B991F87-81D0-FB41-A07A-79A74613B192}" type="presOf" srcId="{3280BE73-5C4D-4941-9102-E5930904556F}" destId="{1737B996-50BF-6F47-A641-22D90236575A}" srcOrd="0" destOrd="0" presId="urn:microsoft.com/office/officeart/2017/3/layout/HorizontalLabelsTimeline"/>
    <dgm:cxn modelId="{313D1792-2ABF-FC4F-9567-965CAAEB7917}" type="presOf" srcId="{AEEFF3AA-3A2F-5840-9080-54EBEDECE4DC}" destId="{B75D36E6-09BB-A848-86BD-9EAFCA320C1C}" srcOrd="0" destOrd="0" presId="urn:microsoft.com/office/officeart/2017/3/layout/HorizontalLabelsTimeline"/>
    <dgm:cxn modelId="{D864EB93-5346-E741-81DA-EA3919DC1A7F}" type="presOf" srcId="{A7F4784E-75AE-4F03-B342-C71355D1ACCF}" destId="{D5681CB3-A453-F54F-8C36-BED5D0D8A131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E5BAF695-F399-0F48-BBD6-16B1B26D4710}" srcId="{AAB98F42-A472-EA42-85FF-90FCDD279371}" destId="{6D40120F-1CA1-B544-BB53-3173CB83D6E8}" srcOrd="0" destOrd="0" parTransId="{EE3B4FC5-B018-DA41-9F1A-F550B54F19EE}" sibTransId="{E5D83CC4-E929-0148-BEA5-002718CF2590}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0B2CB5A4-B482-3147-BAD9-0E4B5E4FCE1F}" type="presOf" srcId="{1827863D-2FA1-48D1-81C4-0E7D31ADB47E}" destId="{D81E403D-DFFE-604F-B97D-0DD02316B703}" srcOrd="0" destOrd="0" presId="urn:microsoft.com/office/officeart/2017/3/layout/HorizontalLabelsTimeline"/>
    <dgm:cxn modelId="{A47757A6-0BAB-3342-94F4-9CE788C8B5A0}" type="presOf" srcId="{CF564C6C-7771-4FD5-B851-B5B84730268F}" destId="{4073CE93-95C8-6A49-8AF2-F127A4EBF749}" srcOrd="0" destOrd="0" presId="urn:microsoft.com/office/officeart/2017/3/layout/HorizontalLabelsTimeline"/>
    <dgm:cxn modelId="{0DE4D1A6-169C-034C-8CB9-1472442BAD62}" srcId="{27412457-298D-2948-921D-E8CED712C0D2}" destId="{C64E1673-1A4C-854C-B66E-77CA85F25B4C}" srcOrd="0" destOrd="0" parTransId="{0338BC20-7A18-1340-8F06-1197E095E59E}" sibTransId="{89F7B4D0-4382-D042-974E-00A1C12A7F55}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40413DC0-BD44-6B41-87A5-E2179518024E}" type="presOf" srcId="{27412457-298D-2948-921D-E8CED712C0D2}" destId="{21912B97-0163-E648-ACFA-873C61F5CF2A}" srcOrd="0" destOrd="0" presId="urn:microsoft.com/office/officeart/2017/3/layout/HorizontalLabelsTimeline"/>
    <dgm:cxn modelId="{6486C8CC-A48E-164E-A905-18A5C123284C}" type="presOf" srcId="{C64E1673-1A4C-854C-B66E-77CA85F25B4C}" destId="{42ADF584-CD82-ED48-B84B-792134C1DA97}" srcOrd="0" destOrd="0" presId="urn:microsoft.com/office/officeart/2017/3/layout/HorizontalLabelsTimeline"/>
    <dgm:cxn modelId="{02F897D1-656D-B547-A81E-F7D0E8646860}" type="presOf" srcId="{110840F0-06D5-BB47-B782-64EA3F354EC7}" destId="{66785071-5697-D946-91C5-6811F20B3EA5}" srcOrd="0" destOrd="0" presId="urn:microsoft.com/office/officeart/2017/3/layout/HorizontalLabelsTimeline"/>
    <dgm:cxn modelId="{54A383DB-4E00-9F4A-8480-BF32B1E4DBDC}" srcId="{07D3E7D6-A9CC-6E4A-A780-5532B3987B37}" destId="{110840F0-06D5-BB47-B782-64EA3F354EC7}" srcOrd="0" destOrd="0" parTransId="{FCE85639-3F3C-7A4A-9BA1-E6EE2D665B7B}" sibTransId="{D4C4B7AB-6D09-CA4C-86F3-FCD33135E4F4}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59C9F5E1-68C5-054E-B9DE-228B260BAF30}" srcId="{FF3CD410-5E2E-4080-A893-907D31D22CB3}" destId="{AAB98F42-A472-EA42-85FF-90FCDD279371}" srcOrd="8" destOrd="0" parTransId="{E3C4D38E-38ED-1844-B1B1-E82287870746}" sibTransId="{BDFC117A-7AA5-244F-8434-BD0E0A0DF6DA}"/>
    <dgm:cxn modelId="{CA834BF3-86E7-FB42-A507-DEF737AA6192}" type="presOf" srcId="{A59C9EB4-4836-41EA-88FC-E68E29755DEF}" destId="{41D6254F-A4C7-7543-90AE-105936982138}" srcOrd="0" destOrd="0" presId="urn:microsoft.com/office/officeart/2017/3/layout/HorizontalLabelsTimeline"/>
    <dgm:cxn modelId="{30253548-2320-C349-BC96-25EA811FB534}" type="presParOf" srcId="{57F71AA7-BF39-464E-AD13-C1E43A213B27}" destId="{E35967AF-4A30-B449-8CD6-CC25EE8A86A8}" srcOrd="0" destOrd="0" presId="urn:microsoft.com/office/officeart/2017/3/layout/HorizontalLabelsTimeline"/>
    <dgm:cxn modelId="{910B7A63-6AD2-3F4F-ACB0-F17B50FB55FD}" type="presParOf" srcId="{57F71AA7-BF39-464E-AD13-C1E43A213B27}" destId="{8C4623C4-1ECC-4542-9E31-D5BE359F5FDA}" srcOrd="1" destOrd="0" presId="urn:microsoft.com/office/officeart/2017/3/layout/HorizontalLabelsTimeline"/>
    <dgm:cxn modelId="{4257B522-F38F-EE4C-88DF-E3B228E3C11F}" type="presParOf" srcId="{8C4623C4-1ECC-4542-9E31-D5BE359F5FDA}" destId="{EBEB0F82-949A-244E-B88E-9738C70B3BDF}" srcOrd="0" destOrd="0" presId="urn:microsoft.com/office/officeart/2017/3/layout/HorizontalLabelsTimeline"/>
    <dgm:cxn modelId="{5CD0A65F-2CC8-1F4B-915F-574ED7F11BD1}" type="presParOf" srcId="{EBEB0F82-949A-244E-B88E-9738C70B3BDF}" destId="{C4DE0D66-E3FC-C340-B6CB-2D1548FA1FBD}" srcOrd="0" destOrd="0" presId="urn:microsoft.com/office/officeart/2017/3/layout/HorizontalLabelsTimeline"/>
    <dgm:cxn modelId="{7EF98CF5-67C0-1E44-B2CB-C5AA56B56BED}" type="presParOf" srcId="{EBEB0F82-949A-244E-B88E-9738C70B3BDF}" destId="{DAA83545-F4A4-6D43-8B4E-9AEF3B25D8E0}" srcOrd="1" destOrd="0" presId="urn:microsoft.com/office/officeart/2017/3/layout/HorizontalLabelsTimeline"/>
    <dgm:cxn modelId="{D25A3267-3C70-8948-992D-CE3E31E52D11}" type="presParOf" srcId="{DAA83545-F4A4-6D43-8B4E-9AEF3B25D8E0}" destId="{4A268B83-BF42-A74F-B66B-EF2272444571}" srcOrd="0" destOrd="0" presId="urn:microsoft.com/office/officeart/2017/3/layout/HorizontalLabelsTimeline"/>
    <dgm:cxn modelId="{FC05099B-6CE7-D245-82B1-16A0BED44841}" type="presParOf" srcId="{DAA83545-F4A4-6D43-8B4E-9AEF3B25D8E0}" destId="{32A9A528-9416-FF4E-939B-700DF1E5E6B8}" srcOrd="1" destOrd="0" presId="urn:microsoft.com/office/officeart/2017/3/layout/HorizontalLabelsTimeline"/>
    <dgm:cxn modelId="{A31CFF72-8FC1-0245-BC49-0ADF4DCCC8E1}" type="presParOf" srcId="{EBEB0F82-949A-244E-B88E-9738C70B3BDF}" destId="{127ECA7C-2F9D-0E47-BBF2-FC68079131B0}" srcOrd="2" destOrd="0" presId="urn:microsoft.com/office/officeart/2017/3/layout/HorizontalLabelsTimeline"/>
    <dgm:cxn modelId="{505D9788-D224-DD4B-8522-35EE8EFA335C}" type="presParOf" srcId="{EBEB0F82-949A-244E-B88E-9738C70B3BDF}" destId="{B001A810-21EE-1244-BB99-34DBD95E3F79}" srcOrd="3" destOrd="0" presId="urn:microsoft.com/office/officeart/2017/3/layout/HorizontalLabelsTimeline"/>
    <dgm:cxn modelId="{8682E416-02B5-1041-B29F-A4A324C7DD40}" type="presParOf" srcId="{EBEB0F82-949A-244E-B88E-9738C70B3BDF}" destId="{118160A8-2351-684A-A624-FAB6BB3D63AB}" srcOrd="4" destOrd="0" presId="urn:microsoft.com/office/officeart/2017/3/layout/HorizontalLabelsTimeline"/>
    <dgm:cxn modelId="{BFAE4A0B-73B6-2345-98A1-88011FA92013}" type="presParOf" srcId="{8C4623C4-1ECC-4542-9E31-D5BE359F5FDA}" destId="{61E3E5EF-47A8-514B-913F-EB76DDA4312F}" srcOrd="1" destOrd="0" presId="urn:microsoft.com/office/officeart/2017/3/layout/HorizontalLabelsTimeline"/>
    <dgm:cxn modelId="{EAAB97D8-4131-124F-9DC6-A031A6DE9B00}" type="presParOf" srcId="{8C4623C4-1ECC-4542-9E31-D5BE359F5FDA}" destId="{E7A24453-B64B-F440-BDCF-D5EB5C6F58C9}" srcOrd="2" destOrd="0" presId="urn:microsoft.com/office/officeart/2017/3/layout/HorizontalLabelsTimeline"/>
    <dgm:cxn modelId="{9C43BCEC-FAB2-C849-A6E5-7CE5639A07E7}" type="presParOf" srcId="{E7A24453-B64B-F440-BDCF-D5EB5C6F58C9}" destId="{3886F2D8-5537-AD4C-BC9F-B9D08D029025}" srcOrd="0" destOrd="0" presId="urn:microsoft.com/office/officeart/2017/3/layout/HorizontalLabelsTimeline"/>
    <dgm:cxn modelId="{B5FBF1C2-8223-1D40-849E-E0C12AE15CE4}" type="presParOf" srcId="{E7A24453-B64B-F440-BDCF-D5EB5C6F58C9}" destId="{F383B688-EADB-C749-B6CA-9AE027490838}" srcOrd="1" destOrd="0" presId="urn:microsoft.com/office/officeart/2017/3/layout/HorizontalLabelsTimeline"/>
    <dgm:cxn modelId="{A66EE648-8F66-C94B-9FA4-8FFD36002DE3}" type="presParOf" srcId="{F383B688-EADB-C749-B6CA-9AE027490838}" destId="{C6EBEF67-1056-4A48-93C7-539B635F6BFA}" srcOrd="0" destOrd="0" presId="urn:microsoft.com/office/officeart/2017/3/layout/HorizontalLabelsTimeline"/>
    <dgm:cxn modelId="{5B0AFA16-3C1E-314D-80F7-6F4457F504D1}" type="presParOf" srcId="{F383B688-EADB-C749-B6CA-9AE027490838}" destId="{386D81D7-B0D5-CD45-9C56-BA76F5CC7DC5}" srcOrd="1" destOrd="0" presId="urn:microsoft.com/office/officeart/2017/3/layout/HorizontalLabelsTimeline"/>
    <dgm:cxn modelId="{8544DEB2-66AA-514D-9B0C-2B85850B6A16}" type="presParOf" srcId="{E7A24453-B64B-F440-BDCF-D5EB5C6F58C9}" destId="{A83E21E7-C859-AC4D-A7C5-3D007A3CF7A3}" srcOrd="2" destOrd="0" presId="urn:microsoft.com/office/officeart/2017/3/layout/HorizontalLabelsTimeline"/>
    <dgm:cxn modelId="{AB0C0F84-144B-F14E-BBBF-FF17D18800FF}" type="presParOf" srcId="{E7A24453-B64B-F440-BDCF-D5EB5C6F58C9}" destId="{4F196554-7CDF-7F44-AF22-368FBA4C90F5}" srcOrd="3" destOrd="0" presId="urn:microsoft.com/office/officeart/2017/3/layout/HorizontalLabelsTimeline"/>
    <dgm:cxn modelId="{49E796D5-6593-6646-9E22-11038737D6DE}" type="presParOf" srcId="{E7A24453-B64B-F440-BDCF-D5EB5C6F58C9}" destId="{BC18C329-E1EC-494B-9E23-D03707C6ECED}" srcOrd="4" destOrd="0" presId="urn:microsoft.com/office/officeart/2017/3/layout/HorizontalLabelsTimeline"/>
    <dgm:cxn modelId="{98E460F6-7B19-1A40-8FE0-F307503DFB32}" type="presParOf" srcId="{8C4623C4-1ECC-4542-9E31-D5BE359F5FDA}" destId="{2E0DD9C9-EEC1-974C-AF67-72242FCFBE7F}" srcOrd="3" destOrd="0" presId="urn:microsoft.com/office/officeart/2017/3/layout/HorizontalLabelsTimeline"/>
    <dgm:cxn modelId="{E8A7C54F-BF48-7B4E-BFCB-91EED1F29873}" type="presParOf" srcId="{8C4623C4-1ECC-4542-9E31-D5BE359F5FDA}" destId="{4F53D604-1E02-CF4B-BA92-FCD01E474488}" srcOrd="4" destOrd="0" presId="urn:microsoft.com/office/officeart/2017/3/layout/HorizontalLabelsTimeline"/>
    <dgm:cxn modelId="{F07683B4-B45F-034A-BDF0-7D2D65FBCF0E}" type="presParOf" srcId="{4F53D604-1E02-CF4B-BA92-FCD01E474488}" destId="{92E1A81F-F3CC-2343-BB86-488FECE85074}" srcOrd="0" destOrd="0" presId="urn:microsoft.com/office/officeart/2017/3/layout/HorizontalLabelsTimeline"/>
    <dgm:cxn modelId="{A1BD72E5-74EC-064F-8B0D-D83C4CF40860}" type="presParOf" srcId="{4F53D604-1E02-CF4B-BA92-FCD01E474488}" destId="{1EF9B21A-2883-7C44-B3CA-403091305D08}" srcOrd="1" destOrd="0" presId="urn:microsoft.com/office/officeart/2017/3/layout/HorizontalLabelsTimeline"/>
    <dgm:cxn modelId="{CB838786-D733-1246-BD7D-3408C42AFC65}" type="presParOf" srcId="{1EF9B21A-2883-7C44-B3CA-403091305D08}" destId="{1737B996-50BF-6F47-A641-22D90236575A}" srcOrd="0" destOrd="0" presId="urn:microsoft.com/office/officeart/2017/3/layout/HorizontalLabelsTimeline"/>
    <dgm:cxn modelId="{8DF2E4A6-92EB-4B44-A43C-87966501E9FF}" type="presParOf" srcId="{1EF9B21A-2883-7C44-B3CA-403091305D08}" destId="{8DE1A816-DF8D-B34E-B1AF-BCF3408C4B96}" srcOrd="1" destOrd="0" presId="urn:microsoft.com/office/officeart/2017/3/layout/HorizontalLabelsTimeline"/>
    <dgm:cxn modelId="{027897EC-7454-D04E-A677-CD710A1C096B}" type="presParOf" srcId="{4F53D604-1E02-CF4B-BA92-FCD01E474488}" destId="{913C6813-1F54-3C4D-AD86-7ABDF6F919C2}" srcOrd="2" destOrd="0" presId="urn:microsoft.com/office/officeart/2017/3/layout/HorizontalLabelsTimeline"/>
    <dgm:cxn modelId="{32C679B3-0138-1E44-952B-8A9DF76AA018}" type="presParOf" srcId="{4F53D604-1E02-CF4B-BA92-FCD01E474488}" destId="{027D658D-EC34-9547-899E-CC6665CC78E5}" srcOrd="3" destOrd="0" presId="urn:microsoft.com/office/officeart/2017/3/layout/HorizontalLabelsTimeline"/>
    <dgm:cxn modelId="{1B9E42AF-AA84-1F45-8F2F-02B6FA7AA89D}" type="presParOf" srcId="{4F53D604-1E02-CF4B-BA92-FCD01E474488}" destId="{1741E6EE-59E7-4D46-8F92-7B343BA20757}" srcOrd="4" destOrd="0" presId="urn:microsoft.com/office/officeart/2017/3/layout/HorizontalLabelsTimeline"/>
    <dgm:cxn modelId="{E5806A2E-60CC-4745-B525-73AE64219500}" type="presParOf" srcId="{8C4623C4-1ECC-4542-9E31-D5BE359F5FDA}" destId="{CC0B6156-6F71-DB4A-B828-87214AD0021F}" srcOrd="5" destOrd="0" presId="urn:microsoft.com/office/officeart/2017/3/layout/HorizontalLabelsTimeline"/>
    <dgm:cxn modelId="{3D741A5E-99A0-2043-8F64-C6073D2D9E61}" type="presParOf" srcId="{8C4623C4-1ECC-4542-9E31-D5BE359F5FDA}" destId="{15CA2F34-E1B2-A742-8811-E2D789983D79}" srcOrd="6" destOrd="0" presId="urn:microsoft.com/office/officeart/2017/3/layout/HorizontalLabelsTimeline"/>
    <dgm:cxn modelId="{23C5C59D-6436-0C4A-A52C-092D0E321B67}" type="presParOf" srcId="{15CA2F34-E1B2-A742-8811-E2D789983D79}" destId="{D5681CB3-A453-F54F-8C36-BED5D0D8A131}" srcOrd="0" destOrd="0" presId="urn:microsoft.com/office/officeart/2017/3/layout/HorizontalLabelsTimeline"/>
    <dgm:cxn modelId="{1B8EDBA0-C211-8B49-BB10-B35EB4CD22FF}" type="presParOf" srcId="{15CA2F34-E1B2-A742-8811-E2D789983D79}" destId="{46A81835-436C-7446-AECC-A9D22F76B29C}" srcOrd="1" destOrd="0" presId="urn:microsoft.com/office/officeart/2017/3/layout/HorizontalLabelsTimeline"/>
    <dgm:cxn modelId="{54CFA9CC-605B-884B-9835-17B5BA965F6C}" type="presParOf" srcId="{46A81835-436C-7446-AECC-A9D22F76B29C}" destId="{D81E403D-DFFE-604F-B97D-0DD02316B703}" srcOrd="0" destOrd="0" presId="urn:microsoft.com/office/officeart/2017/3/layout/HorizontalLabelsTimeline"/>
    <dgm:cxn modelId="{3918FA8B-A872-4146-A3FB-55F2213B0315}" type="presParOf" srcId="{46A81835-436C-7446-AECC-A9D22F76B29C}" destId="{716303DB-9D92-8B4D-9F2E-906874B580B7}" srcOrd="1" destOrd="0" presId="urn:microsoft.com/office/officeart/2017/3/layout/HorizontalLabelsTimeline"/>
    <dgm:cxn modelId="{6567ED4F-8B82-064C-A253-F20A9298FE08}" type="presParOf" srcId="{15CA2F34-E1B2-A742-8811-E2D789983D79}" destId="{27820FE0-92C5-204A-B364-18A60E10743A}" srcOrd="2" destOrd="0" presId="urn:microsoft.com/office/officeart/2017/3/layout/HorizontalLabelsTimeline"/>
    <dgm:cxn modelId="{5AE40FA5-86DC-1F4A-9252-305DAECB256E}" type="presParOf" srcId="{15CA2F34-E1B2-A742-8811-E2D789983D79}" destId="{DED127AD-79E3-7147-A587-694568F7E7A8}" srcOrd="3" destOrd="0" presId="urn:microsoft.com/office/officeart/2017/3/layout/HorizontalLabelsTimeline"/>
    <dgm:cxn modelId="{3A18ED74-7C72-6C4E-BDE6-EC0DDC7C9BF0}" type="presParOf" srcId="{15CA2F34-E1B2-A742-8811-E2D789983D79}" destId="{A121ADB4-5944-F345-88FF-917BBE46449A}" srcOrd="4" destOrd="0" presId="urn:microsoft.com/office/officeart/2017/3/layout/HorizontalLabelsTimeline"/>
    <dgm:cxn modelId="{C56E1A3F-76DF-9A47-9F0E-E31A5D59D08D}" type="presParOf" srcId="{8C4623C4-1ECC-4542-9E31-D5BE359F5FDA}" destId="{58AD8DF9-A0C7-C94B-84B0-8239F4456C88}" srcOrd="7" destOrd="0" presId="urn:microsoft.com/office/officeart/2017/3/layout/HorizontalLabelsTimeline"/>
    <dgm:cxn modelId="{E247C004-6918-FF4D-8FA7-D72D33C1C4BD}" type="presParOf" srcId="{8C4623C4-1ECC-4542-9E31-D5BE359F5FDA}" destId="{E1DEE230-AE72-7B4D-AD5F-CBDFD0E7D859}" srcOrd="8" destOrd="0" presId="urn:microsoft.com/office/officeart/2017/3/layout/HorizontalLabelsTimeline"/>
    <dgm:cxn modelId="{1C2638B3-A965-C84D-95A1-1E5234215CC2}" type="presParOf" srcId="{E1DEE230-AE72-7B4D-AD5F-CBDFD0E7D859}" destId="{41D6254F-A4C7-7543-90AE-105936982138}" srcOrd="0" destOrd="0" presId="urn:microsoft.com/office/officeart/2017/3/layout/HorizontalLabelsTimeline"/>
    <dgm:cxn modelId="{0582723E-6429-2148-ADD4-2F1CCC59D96D}" type="presParOf" srcId="{E1DEE230-AE72-7B4D-AD5F-CBDFD0E7D859}" destId="{DB9D3375-F2CA-B14C-96E8-0D0D7BF8747D}" srcOrd="1" destOrd="0" presId="urn:microsoft.com/office/officeart/2017/3/layout/HorizontalLabelsTimeline"/>
    <dgm:cxn modelId="{27BBB698-E6D0-DA4B-9509-2701B3369006}" type="presParOf" srcId="{DB9D3375-F2CA-B14C-96E8-0D0D7BF8747D}" destId="{4073CE93-95C8-6A49-8AF2-F127A4EBF749}" srcOrd="0" destOrd="0" presId="urn:microsoft.com/office/officeart/2017/3/layout/HorizontalLabelsTimeline"/>
    <dgm:cxn modelId="{7193B35B-FEE9-FB46-82DC-902ADB57A7E4}" type="presParOf" srcId="{DB9D3375-F2CA-B14C-96E8-0D0D7BF8747D}" destId="{88016E84-4BA5-C441-BF06-EB35BD8D841A}" srcOrd="1" destOrd="0" presId="urn:microsoft.com/office/officeart/2017/3/layout/HorizontalLabelsTimeline"/>
    <dgm:cxn modelId="{2D581EF7-54F4-CC42-815A-85FB1414F454}" type="presParOf" srcId="{E1DEE230-AE72-7B4D-AD5F-CBDFD0E7D859}" destId="{1CAFD6AC-257A-5843-9890-CC59779DAE82}" srcOrd="2" destOrd="0" presId="urn:microsoft.com/office/officeart/2017/3/layout/HorizontalLabelsTimeline"/>
    <dgm:cxn modelId="{7EBB3258-0C6B-2B41-8516-71853F5E228B}" type="presParOf" srcId="{E1DEE230-AE72-7B4D-AD5F-CBDFD0E7D859}" destId="{0F1A61FC-AFB0-C844-B200-177F3443ABAD}" srcOrd="3" destOrd="0" presId="urn:microsoft.com/office/officeart/2017/3/layout/HorizontalLabelsTimeline"/>
    <dgm:cxn modelId="{E69C331A-A515-2745-A50A-F6AF845715B1}" type="presParOf" srcId="{E1DEE230-AE72-7B4D-AD5F-CBDFD0E7D859}" destId="{AB096B5E-3552-034F-8C0B-9399125B3F8F}" srcOrd="4" destOrd="0" presId="urn:microsoft.com/office/officeart/2017/3/layout/HorizontalLabelsTimeline"/>
    <dgm:cxn modelId="{BE0CEFFB-BEA1-1F48-8763-A63584FA6E21}" type="presParOf" srcId="{8C4623C4-1ECC-4542-9E31-D5BE359F5FDA}" destId="{E6FA1B1B-F0A8-BF4F-B98A-DC18D3ABE70B}" srcOrd="9" destOrd="0" presId="urn:microsoft.com/office/officeart/2017/3/layout/HorizontalLabelsTimeline"/>
    <dgm:cxn modelId="{56B5CE82-000B-8040-BADC-2C9625460637}" type="presParOf" srcId="{8C4623C4-1ECC-4542-9E31-D5BE359F5FDA}" destId="{8F8C00CE-AB46-0346-A871-B66A897BA223}" srcOrd="10" destOrd="0" presId="urn:microsoft.com/office/officeart/2017/3/layout/HorizontalLabelsTimeline"/>
    <dgm:cxn modelId="{7DA61E1F-A53F-014E-9EEA-3F782F66A65F}" type="presParOf" srcId="{8F8C00CE-AB46-0346-A871-B66A897BA223}" destId="{73A6BCE7-6CB9-DA41-87EB-679B77E1F351}" srcOrd="0" destOrd="0" presId="urn:microsoft.com/office/officeart/2017/3/layout/HorizontalLabelsTimeline"/>
    <dgm:cxn modelId="{95151B15-9047-D046-BAFB-9CD2DE365F30}" type="presParOf" srcId="{8F8C00CE-AB46-0346-A871-B66A897BA223}" destId="{E5D043F4-CD4F-ED4A-94C1-066BAD7249A3}" srcOrd="1" destOrd="0" presId="urn:microsoft.com/office/officeart/2017/3/layout/HorizontalLabelsTimeline"/>
    <dgm:cxn modelId="{119CD0D9-BB74-D44C-90F9-B6374FD41CB4}" type="presParOf" srcId="{E5D043F4-CD4F-ED4A-94C1-066BAD7249A3}" destId="{DDA8A5F6-23A8-0B44-9FA6-BCEA0C658A95}" srcOrd="0" destOrd="0" presId="urn:microsoft.com/office/officeart/2017/3/layout/HorizontalLabelsTimeline"/>
    <dgm:cxn modelId="{A82D14A0-BDFB-E140-B7E3-DAF6DC09A63E}" type="presParOf" srcId="{E5D043F4-CD4F-ED4A-94C1-066BAD7249A3}" destId="{AF5EC6F1-2C5B-F14C-AEAC-A59EB61E6E06}" srcOrd="1" destOrd="0" presId="urn:microsoft.com/office/officeart/2017/3/layout/HorizontalLabelsTimeline"/>
    <dgm:cxn modelId="{0A467A4A-3986-814F-B2D8-A7643F2CE544}" type="presParOf" srcId="{8F8C00CE-AB46-0346-A871-B66A897BA223}" destId="{8ED3FD6A-0B59-D843-B530-3C9F1AD9CD11}" srcOrd="2" destOrd="0" presId="urn:microsoft.com/office/officeart/2017/3/layout/HorizontalLabelsTimeline"/>
    <dgm:cxn modelId="{4603A572-75CA-1A48-93DC-A3B05D8427F5}" type="presParOf" srcId="{8F8C00CE-AB46-0346-A871-B66A897BA223}" destId="{B3C2D5C4-A882-5645-AE4E-6F0FE269CCDB}" srcOrd="3" destOrd="0" presId="urn:microsoft.com/office/officeart/2017/3/layout/HorizontalLabelsTimeline"/>
    <dgm:cxn modelId="{59DE2656-F715-5243-B39A-80539BC1B80C}" type="presParOf" srcId="{8F8C00CE-AB46-0346-A871-B66A897BA223}" destId="{F65B9ADD-B60A-144B-B9BF-D83E5EDC4523}" srcOrd="4" destOrd="0" presId="urn:microsoft.com/office/officeart/2017/3/layout/HorizontalLabelsTimeline"/>
    <dgm:cxn modelId="{5FC4B82A-48E4-9441-8FE0-8E43E7E558A1}" type="presParOf" srcId="{8C4623C4-1ECC-4542-9E31-D5BE359F5FDA}" destId="{2ADC6510-A3FB-5B45-AB67-069E16CADB27}" srcOrd="11" destOrd="0" presId="urn:microsoft.com/office/officeart/2017/3/layout/HorizontalLabelsTimeline"/>
    <dgm:cxn modelId="{E2CC0C5B-CD1E-9D44-988B-445EB65E2CEB}" type="presParOf" srcId="{8C4623C4-1ECC-4542-9E31-D5BE359F5FDA}" destId="{A9157AD8-A52B-224B-8321-70EAB89837C3}" srcOrd="12" destOrd="0" presId="urn:microsoft.com/office/officeart/2017/3/layout/HorizontalLabelsTimeline"/>
    <dgm:cxn modelId="{90AF5A4A-66C1-6244-A2BA-058948704397}" type="presParOf" srcId="{A9157AD8-A52B-224B-8321-70EAB89837C3}" destId="{E06E7ED1-A1C2-FC4D-8EC0-0D35CD932576}" srcOrd="0" destOrd="0" presId="urn:microsoft.com/office/officeart/2017/3/layout/HorizontalLabelsTimeline"/>
    <dgm:cxn modelId="{4D42E382-0C7F-C24C-996F-B5D2F08D32DD}" type="presParOf" srcId="{A9157AD8-A52B-224B-8321-70EAB89837C3}" destId="{41E86234-6733-0942-B99F-F02637CA2F78}" srcOrd="1" destOrd="0" presId="urn:microsoft.com/office/officeart/2017/3/layout/HorizontalLabelsTimeline"/>
    <dgm:cxn modelId="{5E3BDD7A-9CCA-E942-B3A7-187BAF062D73}" type="presParOf" srcId="{41E86234-6733-0942-B99F-F02637CA2F78}" destId="{66785071-5697-D946-91C5-6811F20B3EA5}" srcOrd="0" destOrd="0" presId="urn:microsoft.com/office/officeart/2017/3/layout/HorizontalLabelsTimeline"/>
    <dgm:cxn modelId="{9BD063BF-0928-3D40-BE07-CA569FE8A163}" type="presParOf" srcId="{41E86234-6733-0942-B99F-F02637CA2F78}" destId="{1AB35B37-A559-BC41-B42D-F266DCFDB030}" srcOrd="1" destOrd="0" presId="urn:microsoft.com/office/officeart/2017/3/layout/HorizontalLabelsTimeline"/>
    <dgm:cxn modelId="{399F1EA3-1CEE-3643-ABBC-B2B75F727427}" type="presParOf" srcId="{A9157AD8-A52B-224B-8321-70EAB89837C3}" destId="{BE57ADB5-B6AC-7D48-ADB3-3705990C36FA}" srcOrd="2" destOrd="0" presId="urn:microsoft.com/office/officeart/2017/3/layout/HorizontalLabelsTimeline"/>
    <dgm:cxn modelId="{71E07B61-F544-D647-9476-A7BCCEE82DEF}" type="presParOf" srcId="{A9157AD8-A52B-224B-8321-70EAB89837C3}" destId="{4EE51989-B52B-E54B-9077-B079A82A7D0E}" srcOrd="3" destOrd="0" presId="urn:microsoft.com/office/officeart/2017/3/layout/HorizontalLabelsTimeline"/>
    <dgm:cxn modelId="{FA6A1F5B-FBF6-B146-9B56-81C91144A0F0}" type="presParOf" srcId="{A9157AD8-A52B-224B-8321-70EAB89837C3}" destId="{A0AB9CC9-69E8-C64F-AAE9-091F6D1ED406}" srcOrd="4" destOrd="0" presId="urn:microsoft.com/office/officeart/2017/3/layout/HorizontalLabelsTimeline"/>
    <dgm:cxn modelId="{F38C5CC8-CDC2-5144-B4AB-0B83DE0504ED}" type="presParOf" srcId="{8C4623C4-1ECC-4542-9E31-D5BE359F5FDA}" destId="{7510F57F-DF48-0D41-949A-9F9D9308205D}" srcOrd="13" destOrd="0" presId="urn:microsoft.com/office/officeart/2017/3/layout/HorizontalLabelsTimeline"/>
    <dgm:cxn modelId="{FF0218FD-36AC-6E43-829A-77B19EAD9262}" type="presParOf" srcId="{8C4623C4-1ECC-4542-9E31-D5BE359F5FDA}" destId="{205DFBAB-041D-004F-B8F0-22CD229AB647}" srcOrd="14" destOrd="0" presId="urn:microsoft.com/office/officeart/2017/3/layout/HorizontalLabelsTimeline"/>
    <dgm:cxn modelId="{14174830-877B-934C-A126-6FDCC6998F40}" type="presParOf" srcId="{205DFBAB-041D-004F-B8F0-22CD229AB647}" destId="{21912B97-0163-E648-ACFA-873C61F5CF2A}" srcOrd="0" destOrd="0" presId="urn:microsoft.com/office/officeart/2017/3/layout/HorizontalLabelsTimeline"/>
    <dgm:cxn modelId="{3C1FE6AE-CD8A-ED4D-AFB6-C30CD766455F}" type="presParOf" srcId="{205DFBAB-041D-004F-B8F0-22CD229AB647}" destId="{2FE3E711-FC8E-6645-B05E-08A6742946D6}" srcOrd="1" destOrd="0" presId="urn:microsoft.com/office/officeart/2017/3/layout/HorizontalLabelsTimeline"/>
    <dgm:cxn modelId="{4A06D3A8-767F-364F-8E76-DEEFE1E5C6F6}" type="presParOf" srcId="{2FE3E711-FC8E-6645-B05E-08A6742946D6}" destId="{42ADF584-CD82-ED48-B84B-792134C1DA97}" srcOrd="0" destOrd="0" presId="urn:microsoft.com/office/officeart/2017/3/layout/HorizontalLabelsTimeline"/>
    <dgm:cxn modelId="{DB0C07F9-F1BA-1441-9402-884EFEA1C199}" type="presParOf" srcId="{2FE3E711-FC8E-6645-B05E-08A6742946D6}" destId="{6F9F3ABD-8FA1-9840-9FD3-D54C5C4A8CC4}" srcOrd="1" destOrd="0" presId="urn:microsoft.com/office/officeart/2017/3/layout/HorizontalLabelsTimeline"/>
    <dgm:cxn modelId="{FCC0DC0E-9982-3048-8B4C-74936C823036}" type="presParOf" srcId="{205DFBAB-041D-004F-B8F0-22CD229AB647}" destId="{2F262CF7-54F2-AB49-B4DE-2E4BDB6E1F67}" srcOrd="2" destOrd="0" presId="urn:microsoft.com/office/officeart/2017/3/layout/HorizontalLabelsTimeline"/>
    <dgm:cxn modelId="{2C93CE4E-79BD-4247-BDBF-19D3702A4329}" type="presParOf" srcId="{205DFBAB-041D-004F-B8F0-22CD229AB647}" destId="{2A250376-7BF6-FD46-BD29-A5FDDDD45C44}" srcOrd="3" destOrd="0" presId="urn:microsoft.com/office/officeart/2017/3/layout/HorizontalLabelsTimeline"/>
    <dgm:cxn modelId="{25287E46-F405-AB4C-903A-FA22B135813D}" type="presParOf" srcId="{205DFBAB-041D-004F-B8F0-22CD229AB647}" destId="{1CE42D92-DEA7-3E41-B0CD-6BBB3171E13A}" srcOrd="4" destOrd="0" presId="urn:microsoft.com/office/officeart/2017/3/layout/HorizontalLabelsTimeline"/>
    <dgm:cxn modelId="{703DC924-1923-D347-87B0-B42908C6FDD3}" type="presParOf" srcId="{8C4623C4-1ECC-4542-9E31-D5BE359F5FDA}" destId="{386ECDC4-15CE-B44C-8B5D-90C63317186A}" srcOrd="15" destOrd="0" presId="urn:microsoft.com/office/officeart/2017/3/layout/HorizontalLabelsTimeline"/>
    <dgm:cxn modelId="{01D095C2-FDC1-FD41-B231-930E0E8CAA06}" type="presParOf" srcId="{8C4623C4-1ECC-4542-9E31-D5BE359F5FDA}" destId="{A84F97F1-BB7B-CF4A-A6B1-8D5FDDC908FA}" srcOrd="16" destOrd="0" presId="urn:microsoft.com/office/officeart/2017/3/layout/HorizontalLabelsTimeline"/>
    <dgm:cxn modelId="{C8446964-BB3D-8648-8A2F-D48B76C5652A}" type="presParOf" srcId="{A84F97F1-BB7B-CF4A-A6B1-8D5FDDC908FA}" destId="{89E88CF3-621C-CF4B-9327-B008A6CBF301}" srcOrd="0" destOrd="0" presId="urn:microsoft.com/office/officeart/2017/3/layout/HorizontalLabelsTimeline"/>
    <dgm:cxn modelId="{5ED852E7-F6ED-0A4F-A98D-6139304EE5AD}" type="presParOf" srcId="{A84F97F1-BB7B-CF4A-A6B1-8D5FDDC908FA}" destId="{65EE8EB5-9353-E64E-957C-3C366DC2F154}" srcOrd="1" destOrd="0" presId="urn:microsoft.com/office/officeart/2017/3/layout/HorizontalLabelsTimeline"/>
    <dgm:cxn modelId="{15F9F834-E15B-294F-86D2-9D4A24201A12}" type="presParOf" srcId="{65EE8EB5-9353-E64E-957C-3C366DC2F154}" destId="{854409BF-38A2-054E-9BD2-DF2B626D0556}" srcOrd="0" destOrd="0" presId="urn:microsoft.com/office/officeart/2017/3/layout/HorizontalLabelsTimeline"/>
    <dgm:cxn modelId="{F561DF1C-3C82-D74C-91B1-29058E7EBE46}" type="presParOf" srcId="{65EE8EB5-9353-E64E-957C-3C366DC2F154}" destId="{9F58DF47-B346-3E4B-B190-5887CD506EEC}" srcOrd="1" destOrd="0" presId="urn:microsoft.com/office/officeart/2017/3/layout/HorizontalLabelsTimeline"/>
    <dgm:cxn modelId="{DFEEB2EF-E9C8-B944-AFAB-2006D7258523}" type="presParOf" srcId="{A84F97F1-BB7B-CF4A-A6B1-8D5FDDC908FA}" destId="{C6CD767A-DEFC-BA4B-A6B9-13C958A0CBEB}" srcOrd="2" destOrd="0" presId="urn:microsoft.com/office/officeart/2017/3/layout/HorizontalLabelsTimeline"/>
    <dgm:cxn modelId="{8F8779B6-0BAE-9645-94AE-5F745C60018D}" type="presParOf" srcId="{A84F97F1-BB7B-CF4A-A6B1-8D5FDDC908FA}" destId="{A21E94E2-A214-4A4E-950F-C1A698B13D47}" srcOrd="3" destOrd="0" presId="urn:microsoft.com/office/officeart/2017/3/layout/HorizontalLabelsTimeline"/>
    <dgm:cxn modelId="{351B8244-B21B-BC40-9EDE-6003310BFCEC}" type="presParOf" srcId="{A84F97F1-BB7B-CF4A-A6B1-8D5FDDC908FA}" destId="{A300267A-87D5-0744-BDC0-AA10FBA46C0F}" srcOrd="4" destOrd="0" presId="urn:microsoft.com/office/officeart/2017/3/layout/HorizontalLabelsTimeline"/>
    <dgm:cxn modelId="{C7703084-DE1E-034C-A8E1-B9EF1AE530EE}" type="presParOf" srcId="{8C4623C4-1ECC-4542-9E31-D5BE359F5FDA}" destId="{4FB0F37E-CBE9-7E43-8576-55C0FED3FF26}" srcOrd="17" destOrd="0" presId="urn:microsoft.com/office/officeart/2017/3/layout/HorizontalLabelsTimeline"/>
    <dgm:cxn modelId="{A7E9A1DF-2EDC-FA46-8CBB-26BBABB16BAD}" type="presParOf" srcId="{8C4623C4-1ECC-4542-9E31-D5BE359F5FDA}" destId="{54974DFB-5D48-5F45-B7ED-1615E2739BB2}" srcOrd="18" destOrd="0" presId="urn:microsoft.com/office/officeart/2017/3/layout/HorizontalLabelsTimeline"/>
    <dgm:cxn modelId="{D9E88DBF-5415-EA4F-98D9-10C28D64D166}" type="presParOf" srcId="{54974DFB-5D48-5F45-B7ED-1615E2739BB2}" destId="{00183BD9-08C0-2246-919C-F26A9DE4394B}" srcOrd="0" destOrd="0" presId="urn:microsoft.com/office/officeart/2017/3/layout/HorizontalLabelsTimeline"/>
    <dgm:cxn modelId="{37476F31-ADC7-CA40-B651-BE2AAB4A1B26}" type="presParOf" srcId="{54974DFB-5D48-5F45-B7ED-1615E2739BB2}" destId="{BDF1B913-988C-564B-86D0-C8A978731C08}" srcOrd="1" destOrd="0" presId="urn:microsoft.com/office/officeart/2017/3/layout/HorizontalLabelsTimeline"/>
    <dgm:cxn modelId="{11A9F6A5-0A41-364D-B6E7-5312541EE363}" type="presParOf" srcId="{BDF1B913-988C-564B-86D0-C8A978731C08}" destId="{B75D36E6-09BB-A848-86BD-9EAFCA320C1C}" srcOrd="0" destOrd="0" presId="urn:microsoft.com/office/officeart/2017/3/layout/HorizontalLabelsTimeline"/>
    <dgm:cxn modelId="{93C6D323-4C3C-4B41-A083-071DF8A98922}" type="presParOf" srcId="{BDF1B913-988C-564B-86D0-C8A978731C08}" destId="{9EDEF204-8AD2-4D40-83BA-1983343DF01B}" srcOrd="1" destOrd="0" presId="urn:microsoft.com/office/officeart/2017/3/layout/HorizontalLabelsTimeline"/>
    <dgm:cxn modelId="{56B537BD-5B13-8044-903C-A633D40BD207}" type="presParOf" srcId="{54974DFB-5D48-5F45-B7ED-1615E2739BB2}" destId="{183F9AB3-22A9-1248-B2CC-77CF50872606}" srcOrd="2" destOrd="0" presId="urn:microsoft.com/office/officeart/2017/3/layout/HorizontalLabelsTimeline"/>
    <dgm:cxn modelId="{CCC7CA32-6D1A-B944-9A16-5A1DFFD929A8}" type="presParOf" srcId="{54974DFB-5D48-5F45-B7ED-1615E2739BB2}" destId="{B6F20E05-6756-9146-A7DB-52FF3450953D}" srcOrd="3" destOrd="0" presId="urn:microsoft.com/office/officeart/2017/3/layout/HorizontalLabelsTimeline"/>
    <dgm:cxn modelId="{F759CE3F-2B85-1A4A-98D2-3702F80F9619}" type="presParOf" srcId="{54974DFB-5D48-5F45-B7ED-1615E2739BB2}" destId="{CE3797A3-C5BA-994E-87F4-C19655B81827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67AF-4A30-B449-8CD6-CC25EE8A86A8}">
      <dsp:nvSpPr>
        <dsp:cNvPr id="0" name=""/>
        <dsp:cNvSpPr/>
      </dsp:nvSpPr>
      <dsp:spPr>
        <a:xfrm>
          <a:off x="0" y="2533849"/>
          <a:ext cx="955277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E0D66-E3FC-C340-B6CB-2D1548FA1FBD}">
      <dsp:nvSpPr>
        <dsp:cNvPr id="0" name=""/>
        <dsp:cNvSpPr/>
      </dsp:nvSpPr>
      <dsp:spPr>
        <a:xfrm>
          <a:off x="108774" y="1570986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2 0 0 6</a:t>
          </a:r>
          <a:endParaRPr lang="en-US" sz="1400" b="0" i="0" kern="120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08774" y="1570986"/>
        <a:ext cx="1526950" cy="608123"/>
      </dsp:txXfrm>
    </dsp:sp>
    <dsp:sp modelId="{4A268B83-BF42-A74F-B66B-EF2272444571}">
      <dsp:nvSpPr>
        <dsp:cNvPr id="0" name=""/>
        <dsp:cNvSpPr/>
      </dsp:nvSpPr>
      <dsp:spPr>
        <a:xfrm>
          <a:off x="108774" y="709398"/>
          <a:ext cx="1526950" cy="861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latin typeface="Kalinga" panose="020B0502040204020203" pitchFamily="34" charset="0"/>
              <a:cs typeface="Kalinga" panose="020B0502040204020203" pitchFamily="34" charset="0"/>
            </a:rPr>
            <a:t>Duration of subsidy goes from 2 to 5 years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08774" y="709398"/>
        <a:ext cx="1526950" cy="861587"/>
      </dsp:txXfrm>
    </dsp:sp>
    <dsp:sp modelId="{127ECA7C-2F9D-0E47-BBF2-FC68079131B0}">
      <dsp:nvSpPr>
        <dsp:cNvPr id="0" name=""/>
        <dsp:cNvSpPr/>
      </dsp:nvSpPr>
      <dsp:spPr>
        <a:xfrm>
          <a:off x="872250" y="2179110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6F2D8-5537-AD4C-BC9F-B9D08D029025}">
      <dsp:nvSpPr>
        <dsp:cNvPr id="0" name=""/>
        <dsp:cNvSpPr/>
      </dsp:nvSpPr>
      <dsp:spPr>
        <a:xfrm>
          <a:off x="976360" y="2888587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2 0 0 7</a:t>
          </a:r>
          <a:endParaRPr lang="en-US" sz="1400" b="0" i="0" kern="120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976360" y="2888587"/>
        <a:ext cx="1526950" cy="608123"/>
      </dsp:txXfrm>
    </dsp:sp>
    <dsp:sp modelId="{C6EBEF67-1056-4A48-93C7-539B635F6BFA}">
      <dsp:nvSpPr>
        <dsp:cNvPr id="0" name=""/>
        <dsp:cNvSpPr/>
      </dsp:nvSpPr>
      <dsp:spPr>
        <a:xfrm>
          <a:off x="976360" y="3496711"/>
          <a:ext cx="1526950" cy="1263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spc="0" baseline="0" dirty="0">
              <a:latin typeface="Kalinga" panose="020B0502040204020203" pitchFamily="34" charset="0"/>
              <a:cs typeface="Kalinga" panose="020B0502040204020203" pitchFamily="34" charset="0"/>
            </a:rPr>
            <a:t>From once to twice per FY + income threshold raised from 6.5 to 7.3 million</a:t>
          </a:r>
        </a:p>
      </dsp:txBody>
      <dsp:txXfrm>
        <a:off x="976360" y="3496711"/>
        <a:ext cx="1526950" cy="1263662"/>
      </dsp:txXfrm>
    </dsp:sp>
    <dsp:sp modelId="{A83E21E7-C859-AC4D-A7C5-3D007A3CF7A3}">
      <dsp:nvSpPr>
        <dsp:cNvPr id="0" name=""/>
        <dsp:cNvSpPr/>
      </dsp:nvSpPr>
      <dsp:spPr>
        <a:xfrm>
          <a:off x="1739835" y="2533849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1A810-21EE-1244-BB99-34DBD95E3F79}">
      <dsp:nvSpPr>
        <dsp:cNvPr id="0" name=""/>
        <dsp:cNvSpPr/>
      </dsp:nvSpPr>
      <dsp:spPr>
        <a:xfrm rot="2700000">
          <a:off x="832832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96554-7CDF-7F44-AF22-368FBA4C90F5}">
      <dsp:nvSpPr>
        <dsp:cNvPr id="0" name=""/>
        <dsp:cNvSpPr/>
      </dsp:nvSpPr>
      <dsp:spPr>
        <a:xfrm rot="2700000">
          <a:off x="1700418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1A81F-F3CC-2343-BB86-488FECE85074}">
      <dsp:nvSpPr>
        <dsp:cNvPr id="0" name=""/>
        <dsp:cNvSpPr/>
      </dsp:nvSpPr>
      <dsp:spPr>
        <a:xfrm>
          <a:off x="1843946" y="1570986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2 0 0 9</a:t>
          </a:r>
          <a:endParaRPr lang="en-US" sz="1400" b="0" i="0" kern="120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843946" y="1570986"/>
        <a:ext cx="1526950" cy="608123"/>
      </dsp:txXfrm>
    </dsp:sp>
    <dsp:sp modelId="{1737B996-50BF-6F47-A641-22D90236575A}">
      <dsp:nvSpPr>
        <dsp:cNvPr id="0" name=""/>
        <dsp:cNvSpPr/>
      </dsp:nvSpPr>
      <dsp:spPr>
        <a:xfrm>
          <a:off x="1843946" y="307324"/>
          <a:ext cx="1526950" cy="1263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latin typeface="Kalinga" panose="020B0502040204020203" pitchFamily="34" charset="0"/>
              <a:cs typeface="Kalinga" panose="020B0502040204020203" pitchFamily="34" charset="0"/>
            </a:rPr>
            <a:t>The amount of subsidy increased from 0.1 to 0.15 million JPY per treatment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1843946" y="307324"/>
        <a:ext cx="1526950" cy="1263662"/>
      </dsp:txXfrm>
    </dsp:sp>
    <dsp:sp modelId="{913C6813-1F54-3C4D-AD86-7ABDF6F919C2}">
      <dsp:nvSpPr>
        <dsp:cNvPr id="0" name=""/>
        <dsp:cNvSpPr/>
      </dsp:nvSpPr>
      <dsp:spPr>
        <a:xfrm>
          <a:off x="2607421" y="2179110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81CB3-A453-F54F-8C36-BED5D0D8A131}">
      <dsp:nvSpPr>
        <dsp:cNvPr id="0" name=""/>
        <dsp:cNvSpPr/>
      </dsp:nvSpPr>
      <dsp:spPr>
        <a:xfrm>
          <a:off x="2711531" y="2888587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2 0 1 1</a:t>
          </a:r>
          <a:endParaRPr lang="en-US" sz="1400" b="0" i="0" kern="120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2711531" y="2888587"/>
        <a:ext cx="1526950" cy="608123"/>
      </dsp:txXfrm>
    </dsp:sp>
    <dsp:sp modelId="{D81E403D-DFFE-604F-B97D-0DD02316B703}">
      <dsp:nvSpPr>
        <dsp:cNvPr id="0" name=""/>
        <dsp:cNvSpPr/>
      </dsp:nvSpPr>
      <dsp:spPr>
        <a:xfrm>
          <a:off x="2711531" y="3496711"/>
          <a:ext cx="1526950" cy="861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spc="0" baseline="0" dirty="0">
              <a:latin typeface="Kalinga" panose="020B0502040204020203" pitchFamily="34" charset="0"/>
              <a:cs typeface="Kalinga" panose="020B0502040204020203" pitchFamily="34" charset="0"/>
            </a:rPr>
            <a:t>From twice to 3 times in the first FY</a:t>
          </a:r>
        </a:p>
      </dsp:txBody>
      <dsp:txXfrm>
        <a:off x="2711531" y="3496711"/>
        <a:ext cx="1526950" cy="861587"/>
      </dsp:txXfrm>
    </dsp:sp>
    <dsp:sp modelId="{27820FE0-92C5-204A-B364-18A60E10743A}">
      <dsp:nvSpPr>
        <dsp:cNvPr id="0" name=""/>
        <dsp:cNvSpPr/>
      </dsp:nvSpPr>
      <dsp:spPr>
        <a:xfrm>
          <a:off x="3475007" y="2533849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D658D-EC34-9547-899E-CC6665CC78E5}">
      <dsp:nvSpPr>
        <dsp:cNvPr id="0" name=""/>
        <dsp:cNvSpPr/>
      </dsp:nvSpPr>
      <dsp:spPr>
        <a:xfrm rot="2700000">
          <a:off x="2568004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27AD-79E3-7147-A587-694568F7E7A8}">
      <dsp:nvSpPr>
        <dsp:cNvPr id="0" name=""/>
        <dsp:cNvSpPr/>
      </dsp:nvSpPr>
      <dsp:spPr>
        <a:xfrm rot="2700000">
          <a:off x="3435589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6254F-A4C7-7543-90AE-105936982138}">
      <dsp:nvSpPr>
        <dsp:cNvPr id="0" name=""/>
        <dsp:cNvSpPr/>
      </dsp:nvSpPr>
      <dsp:spPr>
        <a:xfrm>
          <a:off x="3579117" y="1570986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2 0 1 4</a:t>
          </a:r>
          <a:endParaRPr lang="en-US" sz="1400" b="0" i="0" kern="120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3579117" y="1570986"/>
        <a:ext cx="1526950" cy="608123"/>
      </dsp:txXfrm>
    </dsp:sp>
    <dsp:sp modelId="{4073CE93-95C8-6A49-8AF2-F127A4EBF749}">
      <dsp:nvSpPr>
        <dsp:cNvPr id="0" name=""/>
        <dsp:cNvSpPr/>
      </dsp:nvSpPr>
      <dsp:spPr>
        <a:xfrm>
          <a:off x="3579117" y="0"/>
          <a:ext cx="1526950" cy="15709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Duration of subsidy goes from 5 years to unlimited and introduction of an age limit of 40 for women, 6 times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3579117" y="0"/>
        <a:ext cx="1526950" cy="1570986"/>
      </dsp:txXfrm>
    </dsp:sp>
    <dsp:sp modelId="{1CAFD6AC-257A-5843-9890-CC59779DAE82}">
      <dsp:nvSpPr>
        <dsp:cNvPr id="0" name=""/>
        <dsp:cNvSpPr/>
      </dsp:nvSpPr>
      <dsp:spPr>
        <a:xfrm>
          <a:off x="4342593" y="2179110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6BCE7-6CB9-DA41-87EB-679B77E1F351}">
      <dsp:nvSpPr>
        <dsp:cNvPr id="0" name=""/>
        <dsp:cNvSpPr/>
      </dsp:nvSpPr>
      <dsp:spPr>
        <a:xfrm>
          <a:off x="4446703" y="2888587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0" rIns="711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2 0 1 5</a:t>
          </a:r>
          <a:endParaRPr lang="en-US" sz="1400" b="0" i="0" kern="1200" spc="300" baseline="0" dirty="0">
            <a:solidFill>
              <a:schemeClr val="accent2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4446703" y="2888587"/>
        <a:ext cx="1526950" cy="608123"/>
      </dsp:txXfrm>
    </dsp:sp>
    <dsp:sp modelId="{DDA8A5F6-23A8-0B44-9FA6-BCEA0C658A95}">
      <dsp:nvSpPr>
        <dsp:cNvPr id="0" name=""/>
        <dsp:cNvSpPr/>
      </dsp:nvSpPr>
      <dsp:spPr>
        <a:xfrm>
          <a:off x="4446703" y="3496711"/>
          <a:ext cx="1526950" cy="1263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Kalinga" panose="020B0502040204020203" pitchFamily="34" charset="0"/>
              <a:cs typeface="Kalinga" panose="020B0502040204020203" pitchFamily="34" charset="0"/>
            </a:rPr>
            <a:t>Men's treatment included for subsidy + subsidy raised for the first time treatment</a:t>
          </a:r>
          <a:endParaRPr lang="en-US" sz="1200" b="0" i="0" kern="1200" spc="0" baseline="0" dirty="0"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4446703" y="3496711"/>
        <a:ext cx="1526950" cy="1263662"/>
      </dsp:txXfrm>
    </dsp:sp>
    <dsp:sp modelId="{8ED3FD6A-0B59-D843-B530-3C9F1AD9CD11}">
      <dsp:nvSpPr>
        <dsp:cNvPr id="0" name=""/>
        <dsp:cNvSpPr/>
      </dsp:nvSpPr>
      <dsp:spPr>
        <a:xfrm>
          <a:off x="5210178" y="2533849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A61FC-AFB0-C844-B200-177F3443ABAD}">
      <dsp:nvSpPr>
        <dsp:cNvPr id="0" name=""/>
        <dsp:cNvSpPr/>
      </dsp:nvSpPr>
      <dsp:spPr>
        <a:xfrm rot="2700000">
          <a:off x="4303175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2D5C4-A882-5645-AE4E-6F0FE269CCDB}">
      <dsp:nvSpPr>
        <dsp:cNvPr id="0" name=""/>
        <dsp:cNvSpPr/>
      </dsp:nvSpPr>
      <dsp:spPr>
        <a:xfrm rot="2700000">
          <a:off x="5170761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E7ED1-A1C2-FC4D-8EC0-0D35CD932576}">
      <dsp:nvSpPr>
        <dsp:cNvPr id="0" name=""/>
        <dsp:cNvSpPr/>
      </dsp:nvSpPr>
      <dsp:spPr>
        <a:xfrm>
          <a:off x="5314289" y="1570986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2 0 1 6</a:t>
          </a:r>
        </a:p>
      </dsp:txBody>
      <dsp:txXfrm>
        <a:off x="5314289" y="1570986"/>
        <a:ext cx="1526950" cy="608123"/>
      </dsp:txXfrm>
    </dsp:sp>
    <dsp:sp modelId="{66785071-5697-D946-91C5-6811F20B3EA5}">
      <dsp:nvSpPr>
        <dsp:cNvPr id="0" name=""/>
        <dsp:cNvSpPr/>
      </dsp:nvSpPr>
      <dsp:spPr>
        <a:xfrm>
          <a:off x="5314289" y="709398"/>
          <a:ext cx="1526950" cy="861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Kalinga" panose="020B0502040204020203" pitchFamily="34" charset="0"/>
              <a:cs typeface="Kalinga" panose="020B0502040204020203" pitchFamily="34" charset="0"/>
            </a:rPr>
            <a:t>Extension to women aged 40-42, 3 times</a:t>
          </a:r>
        </a:p>
      </dsp:txBody>
      <dsp:txXfrm>
        <a:off x="5314289" y="709398"/>
        <a:ext cx="1526950" cy="861587"/>
      </dsp:txXfrm>
    </dsp:sp>
    <dsp:sp modelId="{BE57ADB5-B6AC-7D48-ADB3-3705990C36FA}">
      <dsp:nvSpPr>
        <dsp:cNvPr id="0" name=""/>
        <dsp:cNvSpPr/>
      </dsp:nvSpPr>
      <dsp:spPr>
        <a:xfrm>
          <a:off x="6077764" y="2179110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12B97-0163-E648-ACFA-873C61F5CF2A}">
      <dsp:nvSpPr>
        <dsp:cNvPr id="0" name=""/>
        <dsp:cNvSpPr/>
      </dsp:nvSpPr>
      <dsp:spPr>
        <a:xfrm>
          <a:off x="6181874" y="2888587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2 0 1 9</a:t>
          </a:r>
          <a:endParaRPr lang="en-US" sz="1400" b="0" i="0" kern="1200" dirty="0">
            <a:solidFill>
              <a:srgbClr val="FFC000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6181874" y="2888587"/>
        <a:ext cx="1526950" cy="608123"/>
      </dsp:txXfrm>
    </dsp:sp>
    <dsp:sp modelId="{42ADF584-CD82-ED48-B84B-792134C1DA97}">
      <dsp:nvSpPr>
        <dsp:cNvPr id="0" name=""/>
        <dsp:cNvSpPr/>
      </dsp:nvSpPr>
      <dsp:spPr>
        <a:xfrm>
          <a:off x="6255031" y="3506645"/>
          <a:ext cx="1526950" cy="861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Kalinga" panose="020B0502040204020203" pitchFamily="34" charset="0"/>
              <a:cs typeface="Kalinga" panose="020B0502040204020203" pitchFamily="34" charset="0"/>
            </a:rPr>
            <a:t>Subsidy for men's treatment raised to 0.3 million JPY</a:t>
          </a:r>
        </a:p>
      </dsp:txBody>
      <dsp:txXfrm>
        <a:off x="6255031" y="3506645"/>
        <a:ext cx="1526950" cy="861587"/>
      </dsp:txXfrm>
    </dsp:sp>
    <dsp:sp modelId="{2F262CF7-54F2-AB49-B4DE-2E4BDB6E1F67}">
      <dsp:nvSpPr>
        <dsp:cNvPr id="0" name=""/>
        <dsp:cNvSpPr/>
      </dsp:nvSpPr>
      <dsp:spPr>
        <a:xfrm>
          <a:off x="6945350" y="2533849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989-B52B-E54B-9077-B079A82A7D0E}">
      <dsp:nvSpPr>
        <dsp:cNvPr id="0" name=""/>
        <dsp:cNvSpPr/>
      </dsp:nvSpPr>
      <dsp:spPr>
        <a:xfrm rot="2700000">
          <a:off x="6038347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50376-7BF6-FD46-BD29-A5FDDDD45C44}">
      <dsp:nvSpPr>
        <dsp:cNvPr id="0" name=""/>
        <dsp:cNvSpPr/>
      </dsp:nvSpPr>
      <dsp:spPr>
        <a:xfrm rot="2700000">
          <a:off x="6905932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88CF3-621C-CF4B-9327-B008A6CBF301}">
      <dsp:nvSpPr>
        <dsp:cNvPr id="0" name=""/>
        <dsp:cNvSpPr/>
      </dsp:nvSpPr>
      <dsp:spPr>
        <a:xfrm>
          <a:off x="7049460" y="1570986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2 0 2 0</a:t>
          </a:r>
          <a:endParaRPr lang="en-GB" sz="1400" b="0" kern="1200" dirty="0">
            <a:solidFill>
              <a:srgbClr val="FFC000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7049460" y="1570986"/>
        <a:ext cx="1526950" cy="608123"/>
      </dsp:txXfrm>
    </dsp:sp>
    <dsp:sp modelId="{854409BF-38A2-054E-9BD2-DF2B626D0556}">
      <dsp:nvSpPr>
        <dsp:cNvPr id="0" name=""/>
        <dsp:cNvSpPr/>
      </dsp:nvSpPr>
      <dsp:spPr>
        <a:xfrm>
          <a:off x="7049460" y="77567"/>
          <a:ext cx="1526950" cy="14934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Kalinga" panose="020B0502040204020203" pitchFamily="34" charset="0"/>
              <a:cs typeface="Kalinga" panose="020B0502040204020203" pitchFamily="34" charset="0"/>
            </a:rPr>
            <a:t>Subsidy for both men and women raised to 0.3 million JPY each time + No income cap</a:t>
          </a:r>
        </a:p>
      </dsp:txBody>
      <dsp:txXfrm>
        <a:off x="7049460" y="77567"/>
        <a:ext cx="1526950" cy="1493418"/>
      </dsp:txXfrm>
    </dsp:sp>
    <dsp:sp modelId="{C6CD767A-DEFC-BA4B-A6B9-13C958A0CBEB}">
      <dsp:nvSpPr>
        <dsp:cNvPr id="0" name=""/>
        <dsp:cNvSpPr/>
      </dsp:nvSpPr>
      <dsp:spPr>
        <a:xfrm>
          <a:off x="7812936" y="2179110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83BD9-08C0-2246-919C-F26A9DE4394B}">
      <dsp:nvSpPr>
        <dsp:cNvPr id="0" name=""/>
        <dsp:cNvSpPr/>
      </dsp:nvSpPr>
      <dsp:spPr>
        <a:xfrm>
          <a:off x="7917046" y="2888587"/>
          <a:ext cx="1526950" cy="608123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A p r </a:t>
          </a:r>
          <a:r>
            <a:rPr lang="en-GB" sz="1400" b="0" kern="1200" dirty="0" err="1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i</a:t>
          </a:r>
          <a:r>
            <a:rPr lang="en-GB" sz="1400" b="0" kern="1200" dirty="0">
              <a:ln>
                <a:solidFill>
                  <a:srgbClr val="FF9300"/>
                </a:solidFill>
              </a:ln>
              <a:solidFill>
                <a:srgbClr val="FFC000"/>
              </a:solidFill>
              <a:latin typeface="Kalinga" panose="020B0502040204020203" pitchFamily="34" charset="0"/>
              <a:cs typeface="Kalinga" panose="020B0502040204020203" pitchFamily="34" charset="0"/>
            </a:rPr>
            <a:t> l   2 0 2 2</a:t>
          </a:r>
          <a:endParaRPr lang="en-GB" sz="1400" b="0" kern="1200" dirty="0">
            <a:solidFill>
              <a:srgbClr val="FFC000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sp:txBody>
      <dsp:txXfrm>
        <a:off x="7917046" y="2888587"/>
        <a:ext cx="1526950" cy="608123"/>
      </dsp:txXfrm>
    </dsp:sp>
    <dsp:sp modelId="{B75D36E6-09BB-A848-86BD-9EAFCA320C1C}">
      <dsp:nvSpPr>
        <dsp:cNvPr id="0" name=""/>
        <dsp:cNvSpPr/>
      </dsp:nvSpPr>
      <dsp:spPr>
        <a:xfrm>
          <a:off x="7917046" y="3496711"/>
          <a:ext cx="1526950" cy="10530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Kalinga" panose="020B0502040204020203" pitchFamily="34" charset="0"/>
              <a:cs typeface="Kalinga" panose="020B0502040204020203" pitchFamily="34" charset="0"/>
            </a:rPr>
            <a:t>Health coverage replaces government subsidy</a:t>
          </a:r>
        </a:p>
      </dsp:txBody>
      <dsp:txXfrm>
        <a:off x="7917046" y="3496711"/>
        <a:ext cx="1526950" cy="1053051"/>
      </dsp:txXfrm>
    </dsp:sp>
    <dsp:sp modelId="{183F9AB3-22A9-1248-B2CC-77CF50872606}">
      <dsp:nvSpPr>
        <dsp:cNvPr id="0" name=""/>
        <dsp:cNvSpPr/>
      </dsp:nvSpPr>
      <dsp:spPr>
        <a:xfrm>
          <a:off x="8680521" y="2533849"/>
          <a:ext cx="0" cy="35473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E94E2-A214-4A4E-950F-C1A698B13D47}">
      <dsp:nvSpPr>
        <dsp:cNvPr id="0" name=""/>
        <dsp:cNvSpPr/>
      </dsp:nvSpPr>
      <dsp:spPr>
        <a:xfrm rot="2700000">
          <a:off x="7773518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20E05-6756-9146-A7DB-52FF3450953D}">
      <dsp:nvSpPr>
        <dsp:cNvPr id="0" name=""/>
        <dsp:cNvSpPr/>
      </dsp:nvSpPr>
      <dsp:spPr>
        <a:xfrm rot="2700000">
          <a:off x="8641104" y="2494431"/>
          <a:ext cx="78834" cy="78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EB4D-8780-400E-8B29-1141C73B2D43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DF0D-33A9-4F6D-A17F-FE284DD8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5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4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8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3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9BD95-570B-5346-8C6F-374F9B764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A2E8D3-D94B-E54C-B833-5ECDCD226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7F4BCC-3D2B-374C-A166-89548646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5CD17-FBED-254A-944E-2DE3EE31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244A1D-B911-9443-B879-9BF2A3D9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4483C-415A-D24B-9D7E-B6F90E19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60D2A8-2A84-924F-A048-4C93C25D6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286F8D-CDF2-304E-AD52-974506C5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7ABBD-6471-374A-ACF5-3FFAA59A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972745-2815-B34E-8CD8-EB2A0E30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52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C2E658-81DF-5C4D-90CB-40987A6CB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B9438C-A31A-CD4C-A442-F9D9F65F6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E086F5-7336-774B-B424-A3AF223F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11685-7B96-CA4A-8155-8C77ADA6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A02E33-9F0A-DA44-B297-A4F4BA34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753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solidFill>
          <a:srgbClr val="269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52F545F5-2B3D-5FE9-DB59-59FADCD71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2825288" cy="9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9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41FF4-935D-3B4B-8D91-538B867E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4E05B4-9138-354B-BB0F-E58BB37A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0D4D2D-FCFB-C04F-9410-D4A7DD7C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81D61-EA66-A04B-938C-2DC0976F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5C221-E94C-F940-9823-46B6B3DE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8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D66EE-E7FB-DA46-9C27-FFD0BC86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A9EDE6-2FBB-B34C-A1AD-D9D8397D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A27DED-2351-4A4F-9527-F97E9910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A11434-252C-B747-9FC7-F1966ED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1D79CD-85F6-4340-9E93-988C1045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3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B2BB8-EC4C-5042-85D6-AB6E4002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87C10-CF6C-3341-9FA0-B222F951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F2AA69-7707-924E-94D2-98EBEB90D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DA5C3D-8875-DB45-8151-B6133E75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C65BB9-D54E-5544-BA2B-CDE8E7C2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6BB1F3-BA67-6341-83D5-DC751B0B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32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3F397-835E-8D45-A981-0AC78FF4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428D0E-2179-5243-AEA2-127AA61CA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D45DF-10A0-FB4D-A2C6-0A4B7D0D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657008-83C4-0145-BA55-6E6B5EE86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671356-54CB-B742-9379-E956A21D8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867D6E-2DDC-C541-AE21-9332071D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4ECB02-8630-D445-853C-6861E826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40517F-45C8-1946-A0DD-6D798080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8FD5B-0A75-CE42-9C7E-4ABBD4F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79DB2-8569-C54F-BD10-44F52C5F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CDCF18-3B50-5F46-AE45-3E7692CE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B9A36F-F51C-7646-9656-1EAE02FC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4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B95917-3F30-9C48-B1BE-A0B98614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4C5493-DB37-DB4B-8808-F6666937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9A0721-4F99-E54D-ADAB-9F38D62E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5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4D836-E5D3-F146-A430-FAF715E2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378C85-6B53-2F40-BD54-6823E958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64F866-8B27-D649-B702-E6C549B14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7F159C-ACB5-AE40-A138-81F20A15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A44BDF-16CD-CE43-A6FD-7F8FFD8A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5DA414-9FB5-9849-9371-A60E60CB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5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ED1B8-3F70-A34A-A4A7-1E0F60BB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0E8773-FF8D-F24A-B1E4-4DCBD1521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37F77-AB5E-3D4A-85D4-59D8A290E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907FB8-285B-9742-8425-C4058E4E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D956D2-152E-334A-8B70-C2A4D8E1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D612B8-13FD-9A4D-8F56-E110D8D7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8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05A64-268A-C84D-BD41-B926C69E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DD9C2-0DF1-AC4B-8FB1-35C4A67A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44EF2-3D91-8E43-AAE3-B7F182D78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CA36-81CB-294C-9DEF-271AB1CD00B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836F07-EAA7-1147-95A3-CABFBBB5C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F9D85-582B-2641-9557-901AF4A1D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9A3C925-87CD-0BA5-ACDD-17CA49BE8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93008"/>
              </p:ext>
            </p:extLst>
          </p:nvPr>
        </p:nvGraphicFramePr>
        <p:xfrm>
          <a:off x="583474" y="1736708"/>
          <a:ext cx="11025051" cy="407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5051">
                  <a:extLst>
                    <a:ext uri="{9D8B030D-6E8A-4147-A177-3AD203B41FA5}">
                      <a16:colId xmlns:a16="http://schemas.microsoft.com/office/drawing/2014/main" val="188503894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Later and Lower Marital Fertility in Japan: the Role of Infertility and Assisted Reproduction</a:t>
                      </a:r>
                      <a:endParaRPr lang="en-GB" sz="4000" b="1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2703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600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9417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Ester Lazzari</a:t>
                      </a:r>
                      <a:r>
                        <a:rPr lang="en-GB" sz="2400" b="1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1</a:t>
                      </a:r>
                      <a:r>
                        <a:rPr lang="en-GB" sz="24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, University of Vienna</a:t>
                      </a:r>
                      <a:endParaRPr lang="en-GB" sz="2400" baseline="30000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noProof="0" dirty="0" err="1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Setsuya</a:t>
                      </a:r>
                      <a:r>
                        <a:rPr lang="en-GB" sz="2400" b="1" kern="12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 Fukuda</a:t>
                      </a:r>
                      <a:r>
                        <a:rPr lang="en-GB" sz="2400" b="1" kern="1200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400" kern="12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, National Institute of Population and Social Security Research</a:t>
                      </a:r>
                      <a:endParaRPr lang="en-GB" sz="2400" kern="1200" baseline="30000" noProof="0" dirty="0">
                        <a:solidFill>
                          <a:schemeClr val="tx1"/>
                        </a:solidFill>
                        <a:latin typeface="Raleway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Shohei Yoda</a:t>
                      </a:r>
                      <a:r>
                        <a:rPr lang="en-GB" sz="2400" b="1" kern="1200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400" kern="12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, National Institute of Population and Social Security Research</a:t>
                      </a:r>
                      <a:endParaRPr lang="en-GB" sz="2400" kern="1200" baseline="30000" noProof="0" dirty="0">
                        <a:solidFill>
                          <a:schemeClr val="tx1"/>
                        </a:solidFill>
                        <a:latin typeface="Raleway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James M. Raymo</a:t>
                      </a:r>
                      <a:r>
                        <a:rPr lang="en-GB" sz="2400" b="1" kern="1200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2400" kern="1200" noProof="0" dirty="0">
                          <a:solidFill>
                            <a:schemeClr val="tx1"/>
                          </a:solidFill>
                          <a:latin typeface="Raleway" pitchFamily="2" charset="0"/>
                          <a:ea typeface="+mn-ea"/>
                          <a:cs typeface="+mn-cs"/>
                        </a:rPr>
                        <a:t>, Princeton University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684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600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482546"/>
                  </a:ext>
                </a:extLst>
              </a:tr>
              <a:tr h="109963">
                <a:tc>
                  <a:txBody>
                    <a:bodyPr/>
                    <a:lstStyle/>
                    <a:p>
                      <a:pPr algn="ctr"/>
                      <a:endParaRPr lang="en-US" sz="2000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206429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B82F1FB-56B4-C43F-0625-BE06ADC3B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75784"/>
              </p:ext>
            </p:extLst>
          </p:nvPr>
        </p:nvGraphicFramePr>
        <p:xfrm>
          <a:off x="362879" y="6121846"/>
          <a:ext cx="11466240" cy="49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6240">
                  <a:extLst>
                    <a:ext uri="{9D8B030D-6E8A-4147-A177-3AD203B41FA5}">
                      <a16:colId xmlns:a16="http://schemas.microsoft.com/office/drawing/2014/main" val="1885038946"/>
                    </a:ext>
                  </a:extLst>
                </a:gridCol>
              </a:tblGrid>
              <a:tr h="218903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International Symposium on Medically Assisted Reproduction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9772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Villa </a:t>
                      </a:r>
                      <a:r>
                        <a:rPr lang="en-GB" sz="1600" noProof="0" dirty="0" err="1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Vigoni</a:t>
                      </a:r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, 16-18 September 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428162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D394C84-6B6D-4B5B-84A8-AA184453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241" y="240314"/>
            <a:ext cx="2426104" cy="11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infertility prevalence (or anxiety) and MAR use in Japan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Calculate the contribution of MAR to marital fertility rates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Quantify the extent to which MAR use contributes to reducing the gap between ideal and achieved number of children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92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Data 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Multiple rounds of the Japanese National Fertility Survey (collected in 2002, 2005, 2010, 2015, and 2021).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Sample: Married women aged 40+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 you and your husband have any concerns or worries about infertility? 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i="1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b="1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=&gt;</a:t>
            </a:r>
            <a:r>
              <a:rPr lang="en-US" b="1" i="1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b="1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Infertility anxiety (or prevalence)</a:t>
            </a: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Have you ever been treated for infertility? 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=&gt; MAR use</a:t>
            </a: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Did you have a child as a result of infertility treatments?</a:t>
            </a:r>
            <a:r>
              <a:rPr lang="en-AU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AU" b="1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=&gt; MAR success rates</a:t>
            </a: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84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infertility prevalence (or anxiety) and MAR use in Japan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Calculate the contribution of MAR to marital fertility rates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Quantify the extent to which MAR use contributes to reducing the gap between ideal and expected number of children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90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Ever worried about infertility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34DA3C-9D48-EB54-AFD4-12CF1AA4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080000"/>
            <a:ext cx="10368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0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Ever used infertility treatment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365CB-A87F-D0E5-77C9-26FC7856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080000"/>
            <a:ext cx="10368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38114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Had a birth as a result of infertility treatment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00762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8B38C-D8BF-4C59-4277-EC11BD21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080000"/>
            <a:ext cx="10368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Fertility worry, MAR use, MAR births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E1CC79-4D18-8C54-0471-8EA323F2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30924"/>
            <a:ext cx="12192001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3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b="1" dirty="0">
                <a:solidFill>
                  <a:schemeClr val="bg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infertility prevalence (or anxiety) and MAR use in Japan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Calculate the contribution of MAR to marital fertility rates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Quantify the extent to which MAR use contributes to reducing the gap between ideal and expected number of children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34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MAR contribution to completed marital fertility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1A105-4882-9A46-D7BD-BE8B9149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51" y="1254741"/>
            <a:ext cx="10067278" cy="5592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920E3-FF79-DA51-329B-0ED7CD2D1A4E}"/>
              </a:ext>
            </a:extLst>
          </p:cNvPr>
          <p:cNvSpPr txBox="1"/>
          <p:nvPr/>
        </p:nvSpPr>
        <p:spPr>
          <a:xfrm>
            <a:off x="7810500" y="2175200"/>
            <a:ext cx="130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(8% lower)</a:t>
            </a:r>
          </a:p>
        </p:txBody>
      </p:sp>
    </p:spTree>
    <p:extLst>
      <p:ext uri="{BB962C8B-B14F-4D97-AF65-F5344CB8AC3E}">
        <p14:creationId xmlns:p14="http://schemas.microsoft.com/office/powerpoint/2010/main" val="292069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MAR contribution to completed marital fertility, </a:t>
            </a:r>
            <a:br>
              <a:rPr lang="en-US" sz="3600" dirty="0">
                <a:solidFill>
                  <a:srgbClr val="2695D2"/>
                </a:solidFill>
                <a:latin typeface="Raleway" panose="020B0003030101060003"/>
              </a:rPr>
            </a:br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by education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9A4A0D-C56A-F813-80AE-270D3C34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01" y="1413769"/>
            <a:ext cx="10884023" cy="5442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9BEE0-8441-B2E6-1346-E787E3DDD83A}"/>
              </a:ext>
            </a:extLst>
          </p:cNvPr>
          <p:cNvSpPr txBox="1"/>
          <p:nvPr/>
        </p:nvSpPr>
        <p:spPr>
          <a:xfrm>
            <a:off x="3302000" y="2539277"/>
            <a:ext cx="130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(6% lower)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39E77-D9F9-DB85-8B0E-63243224676E}"/>
              </a:ext>
            </a:extLst>
          </p:cNvPr>
          <p:cNvSpPr txBox="1"/>
          <p:nvPr/>
        </p:nvSpPr>
        <p:spPr>
          <a:xfrm>
            <a:off x="6654800" y="2575310"/>
            <a:ext cx="130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(7% lower)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E43B0-1C96-AD2B-0A0E-CE8046EE618F}"/>
              </a:ext>
            </a:extLst>
          </p:cNvPr>
          <p:cNvSpPr txBox="1"/>
          <p:nvPr/>
        </p:nvSpPr>
        <p:spPr>
          <a:xfrm>
            <a:off x="10045700" y="3028890"/>
            <a:ext cx="1433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(12% lower)</a:t>
            </a:r>
          </a:p>
        </p:txBody>
      </p:sp>
    </p:spTree>
    <p:extLst>
      <p:ext uri="{BB962C8B-B14F-4D97-AF65-F5344CB8AC3E}">
        <p14:creationId xmlns:p14="http://schemas.microsoft.com/office/powerpoint/2010/main" val="386772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60359-3B15-3B3A-BD7C-98C0DEF3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3538" cy="5296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1488B-52AA-F46A-7A72-BCCF5B62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436" y="1769424"/>
            <a:ext cx="6031564" cy="50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7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infertility prevalence (or anxiety) and MAR use in Japan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Calculate the contribution of MAR to marital fertility rates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Quantify the extent to which MAR use contributes to reducing the gap between ideal and intended number of children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5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What if there was no MAR?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ACAAEF-7CD7-58F8-F3D2-522477D7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6" y="1083364"/>
            <a:ext cx="11549270" cy="57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Conclusion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Infertility is a major challenge for family building in Japan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Unequal impact on family-building opportunities because access to MAR is unequal at all levels of the treatment seeking process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MAR  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contributed to the gap between desired and achieved family size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Expanding access to MAR offers a unique solution for couples facing biological barriers to family building.</a:t>
            </a:r>
          </a:p>
        </p:txBody>
      </p:sp>
    </p:spTree>
    <p:extLst>
      <p:ext uri="{BB962C8B-B14F-4D97-AF65-F5344CB8AC3E}">
        <p14:creationId xmlns:p14="http://schemas.microsoft.com/office/powerpoint/2010/main" val="55321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Demographers’ skepticism (1)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79A2C-964E-A081-B04E-F0D170C5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7" y="1163124"/>
            <a:ext cx="9576460" cy="569487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6650C4-C9A3-AA3F-923B-32E3EDB6A845}"/>
              </a:ext>
            </a:extLst>
          </p:cNvPr>
          <p:cNvCxnSpPr/>
          <p:nvPr/>
        </p:nvCxnSpPr>
        <p:spPr>
          <a:xfrm>
            <a:off x="1702676" y="2304318"/>
            <a:ext cx="8881241" cy="73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Another view (1)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4039C-1F99-8FC4-D075-0D568C06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35" y="1091953"/>
            <a:ext cx="8649071" cy="57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Another view (2)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489EC-11B9-83F8-4092-090CA781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71" y="1097280"/>
            <a:ext cx="96012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7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Another view (1), by educational attainment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CAF53-3A8D-0730-B1A5-1B05FAB9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3" y="1127211"/>
            <a:ext cx="11461579" cy="57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Later marriage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DD782-AABC-B935-C511-AE96E4C3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38" y="1177220"/>
            <a:ext cx="8521169" cy="5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Contribution of ART to the birth rate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Highest volume of ART activity worldwide (Chambers et al. 2021)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69,797 ART babies born in 2021 (</a:t>
            </a:r>
            <a:r>
              <a:rPr lang="en-US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Katagiri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et al. 2023)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E9BB2-5C78-5702-CDB8-DFC4D949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7" y="2513316"/>
            <a:ext cx="7547323" cy="3436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D26E23-BD58-E91E-4D94-874492801BB3}"/>
              </a:ext>
            </a:extLst>
          </p:cNvPr>
          <p:cNvSpPr txBox="1"/>
          <p:nvPr/>
        </p:nvSpPr>
        <p:spPr>
          <a:xfrm>
            <a:off x="878237" y="5784209"/>
            <a:ext cx="989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</a:t>
            </a:r>
            <a:r>
              <a:rPr lang="en-US" sz="1800" kern="10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Authors’ calculations based on data sourced from the JSOG registry (</a:t>
            </a:r>
            <a:r>
              <a:rPr lang="en-US" sz="1800" kern="100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Katagiri</a:t>
            </a:r>
            <a:r>
              <a:rPr lang="en-US" sz="1800" kern="10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et al. 2021) and the Human Fertility Database (HFD 2024).</a:t>
            </a:r>
            <a:endParaRPr lang="en-AU" sz="1800" kern="100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4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Evolution of MAR policies</a:t>
            </a:r>
          </a:p>
        </p:txBody>
      </p:sp>
      <p:graphicFrame>
        <p:nvGraphicFramePr>
          <p:cNvPr id="7" name="Content Placeholder 3" descr="SmartArt timeline">
            <a:extLst>
              <a:ext uri="{FF2B5EF4-FFF2-40B4-BE49-F238E27FC236}">
                <a16:creationId xmlns:a16="http://schemas.microsoft.com/office/drawing/2014/main" id="{7324B382-61DE-B62C-BDAF-7E42ED519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05654"/>
              </p:ext>
            </p:extLst>
          </p:nvPr>
        </p:nvGraphicFramePr>
        <p:xfrm>
          <a:off x="949765" y="1319350"/>
          <a:ext cx="9552772" cy="506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0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BC839EB3E6C4E94D0119085D51EC8" ma:contentTypeVersion="8" ma:contentTypeDescription="Create a new document." ma:contentTypeScope="" ma:versionID="3376198554568e6ca556f5100696ebe0">
  <xsd:schema xmlns:xsd="http://www.w3.org/2001/XMLSchema" xmlns:xs="http://www.w3.org/2001/XMLSchema" xmlns:p="http://schemas.microsoft.com/office/2006/metadata/properties" xmlns:ns2="45493d12-eea2-4eae-9c65-8bc0566bd9ad" targetNamespace="http://schemas.microsoft.com/office/2006/metadata/properties" ma:root="true" ma:fieldsID="a92b176aaf6984d9fb0d3c44c0809149" ns2:_="">
    <xsd:import namespace="45493d12-eea2-4eae-9c65-8bc0566bd9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93d12-eea2-4eae-9c65-8bc0566bd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5A220B-7D74-4A04-9C27-7EF3ADA27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93d12-eea2-4eae-9c65-8bc0566bd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149CBD-90F4-4332-A677-9E9A3EB09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9C6CE-EDDC-4F77-8EB5-5405303FFF5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45493d12-eea2-4eae-9c65-8bc0566bd9a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9571</TotalTime>
  <Words>704</Words>
  <Application>Microsoft Macintosh PowerPoint</Application>
  <PresentationFormat>Widescreen</PresentationFormat>
  <Paragraphs>90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Yu Gothic</vt:lpstr>
      <vt:lpstr>Yu Gothic UI Light</vt:lpstr>
      <vt:lpstr>Arial</vt:lpstr>
      <vt:lpstr>Calibri</vt:lpstr>
      <vt:lpstr>Calibri Light</vt:lpstr>
      <vt:lpstr>Kalinga</vt:lpstr>
      <vt:lpstr>Raleway</vt:lpstr>
      <vt:lpstr>Office</vt:lpstr>
      <vt:lpstr>PowerPoint Presentation</vt:lpstr>
      <vt:lpstr>PowerPoint Presentation</vt:lpstr>
      <vt:lpstr>Demographers’ skepticism (1)</vt:lpstr>
      <vt:lpstr>Another view (1)</vt:lpstr>
      <vt:lpstr>Another view (2)</vt:lpstr>
      <vt:lpstr>Another view (1), by educational attainment</vt:lpstr>
      <vt:lpstr>Later marriage</vt:lpstr>
      <vt:lpstr>Contribution of ART to the birth rate</vt:lpstr>
      <vt:lpstr>Evolution of MAR policies</vt:lpstr>
      <vt:lpstr>Research objectives</vt:lpstr>
      <vt:lpstr>Data </vt:lpstr>
      <vt:lpstr>Research objectives</vt:lpstr>
      <vt:lpstr>Ever worried about infertility</vt:lpstr>
      <vt:lpstr>Ever used infertility treatment</vt:lpstr>
      <vt:lpstr>Had a birth as a result of infertility treatment</vt:lpstr>
      <vt:lpstr>Fertility worry, MAR use, MAR births</vt:lpstr>
      <vt:lpstr>Research objectives</vt:lpstr>
      <vt:lpstr>MAR contribution to completed marital fertility</vt:lpstr>
      <vt:lpstr>MAR contribution to completed marital fertility,  by education</vt:lpstr>
      <vt:lpstr>Research objectives</vt:lpstr>
      <vt:lpstr>What if there was no MAR?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Wittgenstein Centre Corporate Design – Manual</dc:title>
  <dc:creator>StudentIn</dc:creator>
  <cp:lastModifiedBy>Ester Lazzari</cp:lastModifiedBy>
  <cp:revision>462</cp:revision>
  <dcterms:created xsi:type="dcterms:W3CDTF">2021-02-16T08:40:20Z</dcterms:created>
  <dcterms:modified xsi:type="dcterms:W3CDTF">2024-10-01T17:24:03Z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0x010100405BC839EB3E6C4E94D0119085D51EC8</vt:lpwstr>
  </property>
</Properties>
</file>